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2"/>
  </p:notesMasterIdLst>
  <p:handoutMasterIdLst>
    <p:handoutMasterId r:id="rId23"/>
  </p:handoutMasterIdLst>
  <p:sldIdLst>
    <p:sldId id="552" r:id="rId8"/>
    <p:sldId id="547" r:id="rId9"/>
    <p:sldId id="561" r:id="rId10"/>
    <p:sldId id="562" r:id="rId11"/>
    <p:sldId id="563" r:id="rId12"/>
    <p:sldId id="564" r:id="rId13"/>
    <p:sldId id="565" r:id="rId14"/>
    <p:sldId id="573" r:id="rId15"/>
    <p:sldId id="574" r:id="rId16"/>
    <p:sldId id="575" r:id="rId17"/>
    <p:sldId id="570" r:id="rId18"/>
    <p:sldId id="576" r:id="rId19"/>
    <p:sldId id="571" r:id="rId20"/>
    <p:sldId id="572" r:id="rId21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72" d="100"/>
          <a:sy n="72" d="100"/>
        </p:scale>
        <p:origin x="1284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47" d="100"/>
          <a:sy n="47" d="100"/>
        </p:scale>
        <p:origin x="2796" y="68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18CC6-DBB9-4AF0-9292-98B8C553AA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66921E-8EBF-430F-AF68-C8C49B776C57}">
      <dgm:prSet phldrT="[Text]"/>
      <dgm:spPr/>
      <dgm:t>
        <a:bodyPr/>
        <a:lstStyle/>
        <a:p>
          <a:r>
            <a:rPr lang="en-US" dirty="0"/>
            <a:t>Create DDA profile with book provider</a:t>
          </a:r>
        </a:p>
      </dgm:t>
    </dgm:pt>
    <dgm:pt modelId="{FDAD2A77-DC5B-4468-A816-1DA6A7E7EC50}" type="parTrans" cxnId="{07A813D9-045B-4EE8-BFCE-64B1B9DF4B83}">
      <dgm:prSet/>
      <dgm:spPr/>
      <dgm:t>
        <a:bodyPr/>
        <a:lstStyle/>
        <a:p>
          <a:endParaRPr lang="en-US"/>
        </a:p>
      </dgm:t>
    </dgm:pt>
    <dgm:pt modelId="{B29E7CF4-0CFA-48ED-AED7-8A8F9AB78FF0}" type="sibTrans" cxnId="{07A813D9-045B-4EE8-BFCE-64B1B9DF4B83}">
      <dgm:prSet/>
      <dgm:spPr/>
      <dgm:t>
        <a:bodyPr/>
        <a:lstStyle/>
        <a:p>
          <a:endParaRPr lang="en-US"/>
        </a:p>
      </dgm:t>
    </dgm:pt>
    <dgm:pt modelId="{56F7A351-A353-4CAB-AABD-197EB78C17EB}">
      <dgm:prSet phldrT="[Text]"/>
      <dgm:spPr/>
      <dgm:t>
        <a:bodyPr/>
        <a:lstStyle/>
        <a:p>
          <a:r>
            <a:rPr lang="en-US" dirty="0"/>
            <a:t>Patron makes purchase request in Primo</a:t>
          </a:r>
        </a:p>
      </dgm:t>
    </dgm:pt>
    <dgm:pt modelId="{03C0E970-36DF-4838-93B1-49D22BB2290F}" type="parTrans" cxnId="{60ADC5B4-FC9E-4301-A928-4B80AB096B59}">
      <dgm:prSet/>
      <dgm:spPr/>
      <dgm:t>
        <a:bodyPr/>
        <a:lstStyle/>
        <a:p>
          <a:endParaRPr lang="en-US"/>
        </a:p>
      </dgm:t>
    </dgm:pt>
    <dgm:pt modelId="{BA20ACA1-D4BD-4B0D-8B52-E69491BC7AF9}" type="sibTrans" cxnId="{60ADC5B4-FC9E-4301-A928-4B80AB096B59}">
      <dgm:prSet/>
      <dgm:spPr/>
      <dgm:t>
        <a:bodyPr/>
        <a:lstStyle/>
        <a:p>
          <a:endParaRPr lang="en-US"/>
        </a:p>
      </dgm:t>
    </dgm:pt>
    <dgm:pt modelId="{81F13566-3823-46AD-90F9-0512F1CC0D22}">
      <dgm:prSet phldrT="[Text]"/>
      <dgm:spPr/>
      <dgm:t>
        <a:bodyPr/>
        <a:lstStyle/>
        <a:p>
          <a:r>
            <a:rPr lang="en-US" dirty="0"/>
            <a:t>Selector reviews request &amp; orders book</a:t>
          </a:r>
        </a:p>
      </dgm:t>
    </dgm:pt>
    <dgm:pt modelId="{ED4652F0-AC03-42F9-ADFE-51083054EBA7}" type="parTrans" cxnId="{827AEC1D-A739-4195-8B50-92717BEC1404}">
      <dgm:prSet/>
      <dgm:spPr/>
      <dgm:t>
        <a:bodyPr/>
        <a:lstStyle/>
        <a:p>
          <a:endParaRPr lang="en-US"/>
        </a:p>
      </dgm:t>
    </dgm:pt>
    <dgm:pt modelId="{2ADD8580-730F-453E-9BD3-A86E44AA70CF}" type="sibTrans" cxnId="{827AEC1D-A739-4195-8B50-92717BEC1404}">
      <dgm:prSet/>
      <dgm:spPr/>
      <dgm:t>
        <a:bodyPr/>
        <a:lstStyle/>
        <a:p>
          <a:endParaRPr lang="en-US"/>
        </a:p>
      </dgm:t>
    </dgm:pt>
    <dgm:pt modelId="{E64CB518-6841-4C61-90A5-CD706B24ED81}">
      <dgm:prSet phldrT="[Text]"/>
      <dgm:spPr/>
      <dgm:t>
        <a:bodyPr/>
        <a:lstStyle/>
        <a:p>
          <a:r>
            <a:rPr lang="en-US" dirty="0"/>
            <a:t>Book provider fulfills the order</a:t>
          </a:r>
        </a:p>
      </dgm:t>
    </dgm:pt>
    <dgm:pt modelId="{420D9201-9C18-4EDA-9561-8CEFF08F7D25}" type="parTrans" cxnId="{4C621E27-BCA2-43E2-9C3B-08810CFE6FD7}">
      <dgm:prSet/>
      <dgm:spPr/>
      <dgm:t>
        <a:bodyPr/>
        <a:lstStyle/>
        <a:p>
          <a:endParaRPr lang="en-US"/>
        </a:p>
      </dgm:t>
    </dgm:pt>
    <dgm:pt modelId="{42923853-7FD5-4513-9304-436F1813CDD8}" type="sibTrans" cxnId="{4C621E27-BCA2-43E2-9C3B-08810CFE6FD7}">
      <dgm:prSet/>
      <dgm:spPr/>
      <dgm:t>
        <a:bodyPr/>
        <a:lstStyle/>
        <a:p>
          <a:endParaRPr lang="en-US"/>
        </a:p>
      </dgm:t>
    </dgm:pt>
    <dgm:pt modelId="{5E4B2095-38F8-467E-91CB-289BBC822228}">
      <dgm:prSet phldrT="[Text]"/>
      <dgm:spPr/>
      <dgm:t>
        <a:bodyPr/>
        <a:lstStyle/>
        <a:p>
          <a:r>
            <a:rPr lang="en-US" dirty="0"/>
            <a:t>Receive book and alert the requestor</a:t>
          </a:r>
        </a:p>
      </dgm:t>
    </dgm:pt>
    <dgm:pt modelId="{90EC97F3-F8D8-433D-AE71-3E2EC61C0EDC}" type="parTrans" cxnId="{4A0A76F6-6183-4667-AC1E-05E7801576F8}">
      <dgm:prSet/>
      <dgm:spPr/>
      <dgm:t>
        <a:bodyPr/>
        <a:lstStyle/>
        <a:p>
          <a:endParaRPr lang="en-US"/>
        </a:p>
      </dgm:t>
    </dgm:pt>
    <dgm:pt modelId="{DEEE18BB-DD08-4E6B-92CD-4B225F01B27B}" type="sibTrans" cxnId="{4A0A76F6-6183-4667-AC1E-05E7801576F8}">
      <dgm:prSet/>
      <dgm:spPr/>
      <dgm:t>
        <a:bodyPr/>
        <a:lstStyle/>
        <a:p>
          <a:endParaRPr lang="en-US"/>
        </a:p>
      </dgm:t>
    </dgm:pt>
    <dgm:pt modelId="{B6E0F47F-479F-49CA-8991-4AB4EE9CB65B}">
      <dgm:prSet phldrT="[Text]"/>
      <dgm:spPr/>
      <dgm:t>
        <a:bodyPr/>
        <a:lstStyle/>
        <a:p>
          <a:r>
            <a:rPr lang="en-US" dirty="0"/>
            <a:t>Load MARC records into Alma</a:t>
          </a:r>
        </a:p>
      </dgm:t>
    </dgm:pt>
    <dgm:pt modelId="{9917BD85-6068-4F1A-B90C-BC11FE0690C2}" type="parTrans" cxnId="{2ECDE10C-0395-424B-9C97-C2888FE6D44B}">
      <dgm:prSet/>
      <dgm:spPr/>
      <dgm:t>
        <a:bodyPr/>
        <a:lstStyle/>
        <a:p>
          <a:endParaRPr lang="en-US"/>
        </a:p>
      </dgm:t>
    </dgm:pt>
    <dgm:pt modelId="{AC72077A-A355-4CBE-AA1E-9A2DA702D840}" type="sibTrans" cxnId="{2ECDE10C-0395-424B-9C97-C2888FE6D44B}">
      <dgm:prSet/>
      <dgm:spPr/>
      <dgm:t>
        <a:bodyPr/>
        <a:lstStyle/>
        <a:p>
          <a:endParaRPr lang="en-US"/>
        </a:p>
      </dgm:t>
    </dgm:pt>
    <dgm:pt modelId="{CF7C1B46-94E2-43CA-BB4E-90084B11DAB8}" type="pres">
      <dgm:prSet presAssocID="{D9118CC6-DBB9-4AF0-9292-98B8C553AA21}" presName="rootnode" presStyleCnt="0">
        <dgm:presLayoutVars>
          <dgm:chMax/>
          <dgm:chPref/>
          <dgm:dir/>
          <dgm:animLvl val="lvl"/>
        </dgm:presLayoutVars>
      </dgm:prSet>
      <dgm:spPr/>
    </dgm:pt>
    <dgm:pt modelId="{847DD43D-5737-4ACF-A34C-1F19588F5921}" type="pres">
      <dgm:prSet presAssocID="{8566921E-8EBF-430F-AF68-C8C49B776C57}" presName="composite" presStyleCnt="0"/>
      <dgm:spPr/>
    </dgm:pt>
    <dgm:pt modelId="{2154BB41-7352-423F-8B6A-CBD0646A7086}" type="pres">
      <dgm:prSet presAssocID="{8566921E-8EBF-430F-AF68-C8C49B776C57}" presName="bentUpArrow1" presStyleLbl="alignImgPlace1" presStyleIdx="0" presStyleCnt="5"/>
      <dgm:spPr/>
    </dgm:pt>
    <dgm:pt modelId="{0C37FA98-32DF-43B2-9194-D7A856CDA1E3}" type="pres">
      <dgm:prSet presAssocID="{8566921E-8EBF-430F-AF68-C8C49B776C5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BD59FE4-FB17-41C3-940C-AA6A7CF1F3C9}" type="pres">
      <dgm:prSet presAssocID="{8566921E-8EBF-430F-AF68-C8C49B776C5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E8B79BE-8CD6-4A70-9DE2-41F41F9A62F9}" type="pres">
      <dgm:prSet presAssocID="{B29E7CF4-0CFA-48ED-AED7-8A8F9AB78FF0}" presName="sibTrans" presStyleCnt="0"/>
      <dgm:spPr/>
    </dgm:pt>
    <dgm:pt modelId="{7BE68FAC-7256-422F-A233-7DEF0371DA9A}" type="pres">
      <dgm:prSet presAssocID="{B6E0F47F-479F-49CA-8991-4AB4EE9CB65B}" presName="composite" presStyleCnt="0"/>
      <dgm:spPr/>
    </dgm:pt>
    <dgm:pt modelId="{CFC9CF1E-CABD-44F2-84D6-21BEA137EFC1}" type="pres">
      <dgm:prSet presAssocID="{B6E0F47F-479F-49CA-8991-4AB4EE9CB65B}" presName="bentUpArrow1" presStyleLbl="alignImgPlace1" presStyleIdx="1" presStyleCnt="5"/>
      <dgm:spPr/>
    </dgm:pt>
    <dgm:pt modelId="{E3F1FEF4-C88F-46BB-A01D-3B9588AA158C}" type="pres">
      <dgm:prSet presAssocID="{B6E0F47F-479F-49CA-8991-4AB4EE9CB65B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E284967-F079-4F15-836B-0C7E9611111C}" type="pres">
      <dgm:prSet presAssocID="{B6E0F47F-479F-49CA-8991-4AB4EE9CB65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A9DFBF2-81A7-4A4C-A9E4-97916E75C7AB}" type="pres">
      <dgm:prSet presAssocID="{AC72077A-A355-4CBE-AA1E-9A2DA702D840}" presName="sibTrans" presStyleCnt="0"/>
      <dgm:spPr/>
    </dgm:pt>
    <dgm:pt modelId="{8E652051-8F90-4078-B295-DF871DCACAF1}" type="pres">
      <dgm:prSet presAssocID="{56F7A351-A353-4CAB-AABD-197EB78C17EB}" presName="composite" presStyleCnt="0"/>
      <dgm:spPr/>
    </dgm:pt>
    <dgm:pt modelId="{27044E7B-AB0F-4A72-8C58-97067C8B3F21}" type="pres">
      <dgm:prSet presAssocID="{56F7A351-A353-4CAB-AABD-197EB78C17EB}" presName="bentUpArrow1" presStyleLbl="alignImgPlace1" presStyleIdx="2" presStyleCnt="5"/>
      <dgm:spPr/>
    </dgm:pt>
    <dgm:pt modelId="{5BE60551-3003-43BC-9FBD-85B59427911E}" type="pres">
      <dgm:prSet presAssocID="{56F7A351-A353-4CAB-AABD-197EB78C17E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0ADCCB8-5B91-4B35-A836-AF10176F8330}" type="pres">
      <dgm:prSet presAssocID="{56F7A351-A353-4CAB-AABD-197EB78C17E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A581ACA-4DE0-46ED-B82D-5FE2DD653BF6}" type="pres">
      <dgm:prSet presAssocID="{BA20ACA1-D4BD-4B0D-8B52-E69491BC7AF9}" presName="sibTrans" presStyleCnt="0"/>
      <dgm:spPr/>
    </dgm:pt>
    <dgm:pt modelId="{AA199FB5-3428-43E2-878B-79324A12334F}" type="pres">
      <dgm:prSet presAssocID="{81F13566-3823-46AD-90F9-0512F1CC0D22}" presName="composite" presStyleCnt="0"/>
      <dgm:spPr/>
    </dgm:pt>
    <dgm:pt modelId="{A5B0211A-0510-42FE-AA54-B7428122B339}" type="pres">
      <dgm:prSet presAssocID="{81F13566-3823-46AD-90F9-0512F1CC0D22}" presName="bentUpArrow1" presStyleLbl="alignImgPlace1" presStyleIdx="3" presStyleCnt="5"/>
      <dgm:spPr/>
    </dgm:pt>
    <dgm:pt modelId="{356E62FA-9BD0-4BA7-B56A-52D17617809D}" type="pres">
      <dgm:prSet presAssocID="{81F13566-3823-46AD-90F9-0512F1CC0D22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1862B251-A558-497D-92EB-224788D1CC4B}" type="pres">
      <dgm:prSet presAssocID="{81F13566-3823-46AD-90F9-0512F1CC0D22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50333B2-27F6-4E71-B9F4-FB2B62B08C64}" type="pres">
      <dgm:prSet presAssocID="{2ADD8580-730F-453E-9BD3-A86E44AA70CF}" presName="sibTrans" presStyleCnt="0"/>
      <dgm:spPr/>
    </dgm:pt>
    <dgm:pt modelId="{B73D39B0-3692-4D67-93B4-D4EC107327C7}" type="pres">
      <dgm:prSet presAssocID="{E64CB518-6841-4C61-90A5-CD706B24ED81}" presName="composite" presStyleCnt="0"/>
      <dgm:spPr/>
    </dgm:pt>
    <dgm:pt modelId="{632FB1E1-B137-4E42-81D2-BF9954BFC656}" type="pres">
      <dgm:prSet presAssocID="{E64CB518-6841-4C61-90A5-CD706B24ED81}" presName="bentUpArrow1" presStyleLbl="alignImgPlace1" presStyleIdx="4" presStyleCnt="5"/>
      <dgm:spPr/>
    </dgm:pt>
    <dgm:pt modelId="{DFA79B30-5F93-4A42-94AA-95A6EFF4970B}" type="pres">
      <dgm:prSet presAssocID="{E64CB518-6841-4C61-90A5-CD706B24ED8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55D880F-920E-4D69-8F66-73399EE03F7D}" type="pres">
      <dgm:prSet presAssocID="{E64CB518-6841-4C61-90A5-CD706B24ED8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9AC729F-CD40-4530-97CD-C6380C84F322}" type="pres">
      <dgm:prSet presAssocID="{42923853-7FD5-4513-9304-436F1813CDD8}" presName="sibTrans" presStyleCnt="0"/>
      <dgm:spPr/>
    </dgm:pt>
    <dgm:pt modelId="{4F2C46B1-D77B-4E03-9DEF-3316E532220D}" type="pres">
      <dgm:prSet presAssocID="{5E4B2095-38F8-467E-91CB-289BBC822228}" presName="composite" presStyleCnt="0"/>
      <dgm:spPr/>
    </dgm:pt>
    <dgm:pt modelId="{211DB098-E3C8-43CC-9097-C717AD3870E7}" type="pres">
      <dgm:prSet presAssocID="{5E4B2095-38F8-467E-91CB-289BBC82222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5086400-2ACA-48A0-AB98-C231E6B5C6A4}" type="presOf" srcId="{B6E0F47F-479F-49CA-8991-4AB4EE9CB65B}" destId="{E3F1FEF4-C88F-46BB-A01D-3B9588AA158C}" srcOrd="0" destOrd="0" presId="urn:microsoft.com/office/officeart/2005/8/layout/StepDownProcess"/>
    <dgm:cxn modelId="{2ECDE10C-0395-424B-9C97-C2888FE6D44B}" srcId="{D9118CC6-DBB9-4AF0-9292-98B8C553AA21}" destId="{B6E0F47F-479F-49CA-8991-4AB4EE9CB65B}" srcOrd="1" destOrd="0" parTransId="{9917BD85-6068-4F1A-B90C-BC11FE0690C2}" sibTransId="{AC72077A-A355-4CBE-AA1E-9A2DA702D840}"/>
    <dgm:cxn modelId="{827AEC1D-A739-4195-8B50-92717BEC1404}" srcId="{D9118CC6-DBB9-4AF0-9292-98B8C553AA21}" destId="{81F13566-3823-46AD-90F9-0512F1CC0D22}" srcOrd="3" destOrd="0" parTransId="{ED4652F0-AC03-42F9-ADFE-51083054EBA7}" sibTransId="{2ADD8580-730F-453E-9BD3-A86E44AA70CF}"/>
    <dgm:cxn modelId="{4C621E27-BCA2-43E2-9C3B-08810CFE6FD7}" srcId="{D9118CC6-DBB9-4AF0-9292-98B8C553AA21}" destId="{E64CB518-6841-4C61-90A5-CD706B24ED81}" srcOrd="4" destOrd="0" parTransId="{420D9201-9C18-4EDA-9561-8CEFF08F7D25}" sibTransId="{42923853-7FD5-4513-9304-436F1813CDD8}"/>
    <dgm:cxn modelId="{2B4BEA5E-9231-4001-94E9-50B67522EBC5}" type="presOf" srcId="{8566921E-8EBF-430F-AF68-C8C49B776C57}" destId="{0C37FA98-32DF-43B2-9194-D7A856CDA1E3}" srcOrd="0" destOrd="0" presId="urn:microsoft.com/office/officeart/2005/8/layout/StepDownProcess"/>
    <dgm:cxn modelId="{B1C08A47-D2B3-4FCB-A83E-E904814037D9}" type="presOf" srcId="{5E4B2095-38F8-467E-91CB-289BBC822228}" destId="{211DB098-E3C8-43CC-9097-C717AD3870E7}" srcOrd="0" destOrd="0" presId="urn:microsoft.com/office/officeart/2005/8/layout/StepDownProcess"/>
    <dgm:cxn modelId="{3650844D-9BA1-44CE-8C72-E3337B7583FE}" type="presOf" srcId="{E64CB518-6841-4C61-90A5-CD706B24ED81}" destId="{DFA79B30-5F93-4A42-94AA-95A6EFF4970B}" srcOrd="0" destOrd="0" presId="urn:microsoft.com/office/officeart/2005/8/layout/StepDownProcess"/>
    <dgm:cxn modelId="{FFADBE4E-D149-4630-8DB4-54157A6011B1}" type="presOf" srcId="{81F13566-3823-46AD-90F9-0512F1CC0D22}" destId="{356E62FA-9BD0-4BA7-B56A-52D17617809D}" srcOrd="0" destOrd="0" presId="urn:microsoft.com/office/officeart/2005/8/layout/StepDownProcess"/>
    <dgm:cxn modelId="{F4812E51-2967-40A7-890E-A33887179D5C}" type="presOf" srcId="{56F7A351-A353-4CAB-AABD-197EB78C17EB}" destId="{5BE60551-3003-43BC-9FBD-85B59427911E}" srcOrd="0" destOrd="0" presId="urn:microsoft.com/office/officeart/2005/8/layout/StepDownProcess"/>
    <dgm:cxn modelId="{60ADC5B4-FC9E-4301-A928-4B80AB096B59}" srcId="{D9118CC6-DBB9-4AF0-9292-98B8C553AA21}" destId="{56F7A351-A353-4CAB-AABD-197EB78C17EB}" srcOrd="2" destOrd="0" parTransId="{03C0E970-36DF-4838-93B1-49D22BB2290F}" sibTransId="{BA20ACA1-D4BD-4B0D-8B52-E69491BC7AF9}"/>
    <dgm:cxn modelId="{07A813D9-045B-4EE8-BFCE-64B1B9DF4B83}" srcId="{D9118CC6-DBB9-4AF0-9292-98B8C553AA21}" destId="{8566921E-8EBF-430F-AF68-C8C49B776C57}" srcOrd="0" destOrd="0" parTransId="{FDAD2A77-DC5B-4468-A816-1DA6A7E7EC50}" sibTransId="{B29E7CF4-0CFA-48ED-AED7-8A8F9AB78FF0}"/>
    <dgm:cxn modelId="{4A0A76F6-6183-4667-AC1E-05E7801576F8}" srcId="{D9118CC6-DBB9-4AF0-9292-98B8C553AA21}" destId="{5E4B2095-38F8-467E-91CB-289BBC822228}" srcOrd="5" destOrd="0" parTransId="{90EC97F3-F8D8-433D-AE71-3E2EC61C0EDC}" sibTransId="{DEEE18BB-DD08-4E6B-92CD-4B225F01B27B}"/>
    <dgm:cxn modelId="{E2C029FF-8F64-4BD5-9980-88986B7D9558}" type="presOf" srcId="{D9118CC6-DBB9-4AF0-9292-98B8C553AA21}" destId="{CF7C1B46-94E2-43CA-BB4E-90084B11DAB8}" srcOrd="0" destOrd="0" presId="urn:microsoft.com/office/officeart/2005/8/layout/StepDownProcess"/>
    <dgm:cxn modelId="{E9361041-764B-4B50-930B-DAD85B796293}" type="presParOf" srcId="{CF7C1B46-94E2-43CA-BB4E-90084B11DAB8}" destId="{847DD43D-5737-4ACF-A34C-1F19588F5921}" srcOrd="0" destOrd="0" presId="urn:microsoft.com/office/officeart/2005/8/layout/StepDownProcess"/>
    <dgm:cxn modelId="{9A1031F5-2BB9-47A6-8F37-9F2676A47DF5}" type="presParOf" srcId="{847DD43D-5737-4ACF-A34C-1F19588F5921}" destId="{2154BB41-7352-423F-8B6A-CBD0646A7086}" srcOrd="0" destOrd="0" presId="urn:microsoft.com/office/officeart/2005/8/layout/StepDownProcess"/>
    <dgm:cxn modelId="{5FF9A7F3-5741-4ED9-9B1D-37E569754B21}" type="presParOf" srcId="{847DD43D-5737-4ACF-A34C-1F19588F5921}" destId="{0C37FA98-32DF-43B2-9194-D7A856CDA1E3}" srcOrd="1" destOrd="0" presId="urn:microsoft.com/office/officeart/2005/8/layout/StepDownProcess"/>
    <dgm:cxn modelId="{949C1F42-0AA8-4B4D-BA4C-5D228588B8D9}" type="presParOf" srcId="{847DD43D-5737-4ACF-A34C-1F19588F5921}" destId="{DBD59FE4-FB17-41C3-940C-AA6A7CF1F3C9}" srcOrd="2" destOrd="0" presId="urn:microsoft.com/office/officeart/2005/8/layout/StepDownProcess"/>
    <dgm:cxn modelId="{02CF077A-2F50-4411-B55C-A6D30EFD11DC}" type="presParOf" srcId="{CF7C1B46-94E2-43CA-BB4E-90084B11DAB8}" destId="{AE8B79BE-8CD6-4A70-9DE2-41F41F9A62F9}" srcOrd="1" destOrd="0" presId="urn:microsoft.com/office/officeart/2005/8/layout/StepDownProcess"/>
    <dgm:cxn modelId="{EFF2A476-5B33-4F4A-96B4-5FCFCB8283C7}" type="presParOf" srcId="{CF7C1B46-94E2-43CA-BB4E-90084B11DAB8}" destId="{7BE68FAC-7256-422F-A233-7DEF0371DA9A}" srcOrd="2" destOrd="0" presId="urn:microsoft.com/office/officeart/2005/8/layout/StepDownProcess"/>
    <dgm:cxn modelId="{081AA2DA-C581-4664-B45F-C1B1315EA3A2}" type="presParOf" srcId="{7BE68FAC-7256-422F-A233-7DEF0371DA9A}" destId="{CFC9CF1E-CABD-44F2-84D6-21BEA137EFC1}" srcOrd="0" destOrd="0" presId="urn:microsoft.com/office/officeart/2005/8/layout/StepDownProcess"/>
    <dgm:cxn modelId="{54D99059-F7A2-4847-BEC5-2DA22AE17F79}" type="presParOf" srcId="{7BE68FAC-7256-422F-A233-7DEF0371DA9A}" destId="{E3F1FEF4-C88F-46BB-A01D-3B9588AA158C}" srcOrd="1" destOrd="0" presId="urn:microsoft.com/office/officeart/2005/8/layout/StepDownProcess"/>
    <dgm:cxn modelId="{270F56F6-F7C4-4328-B0E4-5DFB89071E5B}" type="presParOf" srcId="{7BE68FAC-7256-422F-A233-7DEF0371DA9A}" destId="{9E284967-F079-4F15-836B-0C7E9611111C}" srcOrd="2" destOrd="0" presId="urn:microsoft.com/office/officeart/2005/8/layout/StepDownProcess"/>
    <dgm:cxn modelId="{075C8C12-D10E-460F-AC44-819AFBC180D6}" type="presParOf" srcId="{CF7C1B46-94E2-43CA-BB4E-90084B11DAB8}" destId="{6A9DFBF2-81A7-4A4C-A9E4-97916E75C7AB}" srcOrd="3" destOrd="0" presId="urn:microsoft.com/office/officeart/2005/8/layout/StepDownProcess"/>
    <dgm:cxn modelId="{F817013B-6354-48F6-8C84-1A52694DE691}" type="presParOf" srcId="{CF7C1B46-94E2-43CA-BB4E-90084B11DAB8}" destId="{8E652051-8F90-4078-B295-DF871DCACAF1}" srcOrd="4" destOrd="0" presId="urn:microsoft.com/office/officeart/2005/8/layout/StepDownProcess"/>
    <dgm:cxn modelId="{31D47770-1F84-4CB8-97EA-41EFE32F818E}" type="presParOf" srcId="{8E652051-8F90-4078-B295-DF871DCACAF1}" destId="{27044E7B-AB0F-4A72-8C58-97067C8B3F21}" srcOrd="0" destOrd="0" presId="urn:microsoft.com/office/officeart/2005/8/layout/StepDownProcess"/>
    <dgm:cxn modelId="{896F5537-5E36-43DF-99F3-AE642D1B8DC9}" type="presParOf" srcId="{8E652051-8F90-4078-B295-DF871DCACAF1}" destId="{5BE60551-3003-43BC-9FBD-85B59427911E}" srcOrd="1" destOrd="0" presId="urn:microsoft.com/office/officeart/2005/8/layout/StepDownProcess"/>
    <dgm:cxn modelId="{0A6B0926-C8C5-4B08-97F5-1A9F07B72FA9}" type="presParOf" srcId="{8E652051-8F90-4078-B295-DF871DCACAF1}" destId="{90ADCCB8-5B91-4B35-A836-AF10176F8330}" srcOrd="2" destOrd="0" presId="urn:microsoft.com/office/officeart/2005/8/layout/StepDownProcess"/>
    <dgm:cxn modelId="{87923160-FB9B-46E9-A766-DD0F191F5021}" type="presParOf" srcId="{CF7C1B46-94E2-43CA-BB4E-90084B11DAB8}" destId="{EA581ACA-4DE0-46ED-B82D-5FE2DD653BF6}" srcOrd="5" destOrd="0" presId="urn:microsoft.com/office/officeart/2005/8/layout/StepDownProcess"/>
    <dgm:cxn modelId="{55224A24-9D3C-4D8C-837A-C3A457A334F8}" type="presParOf" srcId="{CF7C1B46-94E2-43CA-BB4E-90084B11DAB8}" destId="{AA199FB5-3428-43E2-878B-79324A12334F}" srcOrd="6" destOrd="0" presId="urn:microsoft.com/office/officeart/2005/8/layout/StepDownProcess"/>
    <dgm:cxn modelId="{FEF08484-78E8-4994-A36A-5F7AAE802D44}" type="presParOf" srcId="{AA199FB5-3428-43E2-878B-79324A12334F}" destId="{A5B0211A-0510-42FE-AA54-B7428122B339}" srcOrd="0" destOrd="0" presId="urn:microsoft.com/office/officeart/2005/8/layout/StepDownProcess"/>
    <dgm:cxn modelId="{6ADD0A52-FAFF-4309-8553-0A65630D7AE8}" type="presParOf" srcId="{AA199FB5-3428-43E2-878B-79324A12334F}" destId="{356E62FA-9BD0-4BA7-B56A-52D17617809D}" srcOrd="1" destOrd="0" presId="urn:microsoft.com/office/officeart/2005/8/layout/StepDownProcess"/>
    <dgm:cxn modelId="{E59D6B35-4A38-48DC-88C6-A301E7603910}" type="presParOf" srcId="{AA199FB5-3428-43E2-878B-79324A12334F}" destId="{1862B251-A558-497D-92EB-224788D1CC4B}" srcOrd="2" destOrd="0" presId="urn:microsoft.com/office/officeart/2005/8/layout/StepDownProcess"/>
    <dgm:cxn modelId="{A92DD25B-79CC-458F-93B8-C3E8083D8515}" type="presParOf" srcId="{CF7C1B46-94E2-43CA-BB4E-90084B11DAB8}" destId="{550333B2-27F6-4E71-B9F4-FB2B62B08C64}" srcOrd="7" destOrd="0" presId="urn:microsoft.com/office/officeart/2005/8/layout/StepDownProcess"/>
    <dgm:cxn modelId="{D7A54C9B-1BF6-4D86-B64C-72840CA2A98D}" type="presParOf" srcId="{CF7C1B46-94E2-43CA-BB4E-90084B11DAB8}" destId="{B73D39B0-3692-4D67-93B4-D4EC107327C7}" srcOrd="8" destOrd="0" presId="urn:microsoft.com/office/officeart/2005/8/layout/StepDownProcess"/>
    <dgm:cxn modelId="{6E0B912E-5DBD-4C27-8F73-075F4E59C9C9}" type="presParOf" srcId="{B73D39B0-3692-4D67-93B4-D4EC107327C7}" destId="{632FB1E1-B137-4E42-81D2-BF9954BFC656}" srcOrd="0" destOrd="0" presId="urn:microsoft.com/office/officeart/2005/8/layout/StepDownProcess"/>
    <dgm:cxn modelId="{3DB69E75-7A9F-4123-B77D-279B80F59700}" type="presParOf" srcId="{B73D39B0-3692-4D67-93B4-D4EC107327C7}" destId="{DFA79B30-5F93-4A42-94AA-95A6EFF4970B}" srcOrd="1" destOrd="0" presId="urn:microsoft.com/office/officeart/2005/8/layout/StepDownProcess"/>
    <dgm:cxn modelId="{AAF71F46-883E-4B2F-A602-51A9341C5BD1}" type="presParOf" srcId="{B73D39B0-3692-4D67-93B4-D4EC107327C7}" destId="{A55D880F-920E-4D69-8F66-73399EE03F7D}" srcOrd="2" destOrd="0" presId="urn:microsoft.com/office/officeart/2005/8/layout/StepDownProcess"/>
    <dgm:cxn modelId="{C42490F7-74D5-4577-A17F-587961AE1C15}" type="presParOf" srcId="{CF7C1B46-94E2-43CA-BB4E-90084B11DAB8}" destId="{69AC729F-CD40-4530-97CD-C6380C84F322}" srcOrd="9" destOrd="0" presId="urn:microsoft.com/office/officeart/2005/8/layout/StepDownProcess"/>
    <dgm:cxn modelId="{41E3A319-20C1-4381-B3BD-C8F91A08BA43}" type="presParOf" srcId="{CF7C1B46-94E2-43CA-BB4E-90084B11DAB8}" destId="{4F2C46B1-D77B-4E03-9DEF-3316E532220D}" srcOrd="10" destOrd="0" presId="urn:microsoft.com/office/officeart/2005/8/layout/StepDownProcess"/>
    <dgm:cxn modelId="{5A62BE79-B529-484C-8FA8-2926A0BDDE7F}" type="presParOf" srcId="{4F2C46B1-D77B-4E03-9DEF-3316E532220D}" destId="{211DB098-E3C8-43CC-9097-C717AD3870E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18CC6-DBB9-4AF0-9292-98B8C553AA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66921E-8EBF-430F-AF68-C8C49B776C57}">
      <dgm:prSet phldrT="[Text]"/>
      <dgm:spPr/>
      <dgm:t>
        <a:bodyPr/>
        <a:lstStyle/>
        <a:p>
          <a:r>
            <a:rPr lang="en-US" dirty="0"/>
            <a:t>Create DDA profile with book provider</a:t>
          </a:r>
        </a:p>
      </dgm:t>
    </dgm:pt>
    <dgm:pt modelId="{FDAD2A77-DC5B-4468-A816-1DA6A7E7EC50}" type="parTrans" cxnId="{07A813D9-045B-4EE8-BFCE-64B1B9DF4B83}">
      <dgm:prSet/>
      <dgm:spPr/>
      <dgm:t>
        <a:bodyPr/>
        <a:lstStyle/>
        <a:p>
          <a:endParaRPr lang="en-US"/>
        </a:p>
      </dgm:t>
    </dgm:pt>
    <dgm:pt modelId="{B29E7CF4-0CFA-48ED-AED7-8A8F9AB78FF0}" type="sibTrans" cxnId="{07A813D9-045B-4EE8-BFCE-64B1B9DF4B83}">
      <dgm:prSet/>
      <dgm:spPr/>
      <dgm:t>
        <a:bodyPr/>
        <a:lstStyle/>
        <a:p>
          <a:endParaRPr lang="en-US"/>
        </a:p>
      </dgm:t>
    </dgm:pt>
    <dgm:pt modelId="{56F7A351-A353-4CAB-AABD-197EB78C17EB}">
      <dgm:prSet phldrT="[Text]"/>
      <dgm:spPr/>
      <dgm:t>
        <a:bodyPr/>
        <a:lstStyle/>
        <a:p>
          <a:r>
            <a:rPr lang="en-US" dirty="0"/>
            <a:t>Patron makes purchase request in Primo</a:t>
          </a:r>
        </a:p>
      </dgm:t>
    </dgm:pt>
    <dgm:pt modelId="{03C0E970-36DF-4838-93B1-49D22BB2290F}" type="parTrans" cxnId="{60ADC5B4-FC9E-4301-A928-4B80AB096B59}">
      <dgm:prSet/>
      <dgm:spPr/>
      <dgm:t>
        <a:bodyPr/>
        <a:lstStyle/>
        <a:p>
          <a:endParaRPr lang="en-US"/>
        </a:p>
      </dgm:t>
    </dgm:pt>
    <dgm:pt modelId="{BA20ACA1-D4BD-4B0D-8B52-E69491BC7AF9}" type="sibTrans" cxnId="{60ADC5B4-FC9E-4301-A928-4B80AB096B59}">
      <dgm:prSet/>
      <dgm:spPr/>
      <dgm:t>
        <a:bodyPr/>
        <a:lstStyle/>
        <a:p>
          <a:endParaRPr lang="en-US"/>
        </a:p>
      </dgm:t>
    </dgm:pt>
    <dgm:pt modelId="{81F13566-3823-46AD-90F9-0512F1CC0D22}">
      <dgm:prSet phldrT="[Text]"/>
      <dgm:spPr/>
      <dgm:t>
        <a:bodyPr/>
        <a:lstStyle/>
        <a:p>
          <a:r>
            <a:rPr lang="en-US" dirty="0"/>
            <a:t>Selector reviews request &amp; orders book</a:t>
          </a:r>
        </a:p>
      </dgm:t>
    </dgm:pt>
    <dgm:pt modelId="{ED4652F0-AC03-42F9-ADFE-51083054EBA7}" type="parTrans" cxnId="{827AEC1D-A739-4195-8B50-92717BEC1404}">
      <dgm:prSet/>
      <dgm:spPr/>
      <dgm:t>
        <a:bodyPr/>
        <a:lstStyle/>
        <a:p>
          <a:endParaRPr lang="en-US"/>
        </a:p>
      </dgm:t>
    </dgm:pt>
    <dgm:pt modelId="{2ADD8580-730F-453E-9BD3-A86E44AA70CF}" type="sibTrans" cxnId="{827AEC1D-A739-4195-8B50-92717BEC1404}">
      <dgm:prSet/>
      <dgm:spPr/>
      <dgm:t>
        <a:bodyPr/>
        <a:lstStyle/>
        <a:p>
          <a:endParaRPr lang="en-US"/>
        </a:p>
      </dgm:t>
    </dgm:pt>
    <dgm:pt modelId="{E64CB518-6841-4C61-90A5-CD706B24ED81}">
      <dgm:prSet phldrT="[Text]"/>
      <dgm:spPr/>
      <dgm:t>
        <a:bodyPr/>
        <a:lstStyle/>
        <a:p>
          <a:r>
            <a:rPr lang="en-US" dirty="0"/>
            <a:t>Book provider fulfills the order</a:t>
          </a:r>
        </a:p>
      </dgm:t>
    </dgm:pt>
    <dgm:pt modelId="{420D9201-9C18-4EDA-9561-8CEFF08F7D25}" type="parTrans" cxnId="{4C621E27-BCA2-43E2-9C3B-08810CFE6FD7}">
      <dgm:prSet/>
      <dgm:spPr/>
      <dgm:t>
        <a:bodyPr/>
        <a:lstStyle/>
        <a:p>
          <a:endParaRPr lang="en-US"/>
        </a:p>
      </dgm:t>
    </dgm:pt>
    <dgm:pt modelId="{42923853-7FD5-4513-9304-436F1813CDD8}" type="sibTrans" cxnId="{4C621E27-BCA2-43E2-9C3B-08810CFE6FD7}">
      <dgm:prSet/>
      <dgm:spPr/>
      <dgm:t>
        <a:bodyPr/>
        <a:lstStyle/>
        <a:p>
          <a:endParaRPr lang="en-US"/>
        </a:p>
      </dgm:t>
    </dgm:pt>
    <dgm:pt modelId="{5E4B2095-38F8-467E-91CB-289BBC822228}">
      <dgm:prSet phldrT="[Text]"/>
      <dgm:spPr/>
      <dgm:t>
        <a:bodyPr/>
        <a:lstStyle/>
        <a:p>
          <a:r>
            <a:rPr lang="en-US" dirty="0"/>
            <a:t>Receive book and alert the requestor</a:t>
          </a:r>
        </a:p>
      </dgm:t>
    </dgm:pt>
    <dgm:pt modelId="{90EC97F3-F8D8-433D-AE71-3E2EC61C0EDC}" type="parTrans" cxnId="{4A0A76F6-6183-4667-AC1E-05E7801576F8}">
      <dgm:prSet/>
      <dgm:spPr/>
      <dgm:t>
        <a:bodyPr/>
        <a:lstStyle/>
        <a:p>
          <a:endParaRPr lang="en-US"/>
        </a:p>
      </dgm:t>
    </dgm:pt>
    <dgm:pt modelId="{DEEE18BB-DD08-4E6B-92CD-4B225F01B27B}" type="sibTrans" cxnId="{4A0A76F6-6183-4667-AC1E-05E7801576F8}">
      <dgm:prSet/>
      <dgm:spPr/>
      <dgm:t>
        <a:bodyPr/>
        <a:lstStyle/>
        <a:p>
          <a:endParaRPr lang="en-US"/>
        </a:p>
      </dgm:t>
    </dgm:pt>
    <dgm:pt modelId="{B6E0F47F-479F-49CA-8991-4AB4EE9CB65B}">
      <dgm:prSet phldrT="[Text]"/>
      <dgm:spPr/>
      <dgm:t>
        <a:bodyPr/>
        <a:lstStyle/>
        <a:p>
          <a:r>
            <a:rPr lang="en-US" dirty="0"/>
            <a:t>Load MARC records into Alma</a:t>
          </a:r>
        </a:p>
      </dgm:t>
    </dgm:pt>
    <dgm:pt modelId="{9917BD85-6068-4F1A-B90C-BC11FE0690C2}" type="parTrans" cxnId="{2ECDE10C-0395-424B-9C97-C2888FE6D44B}">
      <dgm:prSet/>
      <dgm:spPr/>
      <dgm:t>
        <a:bodyPr/>
        <a:lstStyle/>
        <a:p>
          <a:endParaRPr lang="en-US"/>
        </a:p>
      </dgm:t>
    </dgm:pt>
    <dgm:pt modelId="{AC72077A-A355-4CBE-AA1E-9A2DA702D840}" type="sibTrans" cxnId="{2ECDE10C-0395-424B-9C97-C2888FE6D44B}">
      <dgm:prSet/>
      <dgm:spPr/>
      <dgm:t>
        <a:bodyPr/>
        <a:lstStyle/>
        <a:p>
          <a:endParaRPr lang="en-US"/>
        </a:p>
      </dgm:t>
    </dgm:pt>
    <dgm:pt modelId="{CF7C1B46-94E2-43CA-BB4E-90084B11DAB8}" type="pres">
      <dgm:prSet presAssocID="{D9118CC6-DBB9-4AF0-9292-98B8C553AA21}" presName="rootnode" presStyleCnt="0">
        <dgm:presLayoutVars>
          <dgm:chMax/>
          <dgm:chPref/>
          <dgm:dir/>
          <dgm:animLvl val="lvl"/>
        </dgm:presLayoutVars>
      </dgm:prSet>
      <dgm:spPr/>
    </dgm:pt>
    <dgm:pt modelId="{847DD43D-5737-4ACF-A34C-1F19588F5921}" type="pres">
      <dgm:prSet presAssocID="{8566921E-8EBF-430F-AF68-C8C49B776C57}" presName="composite" presStyleCnt="0"/>
      <dgm:spPr/>
    </dgm:pt>
    <dgm:pt modelId="{2154BB41-7352-423F-8B6A-CBD0646A7086}" type="pres">
      <dgm:prSet presAssocID="{8566921E-8EBF-430F-AF68-C8C49B776C57}" presName="bentUpArrow1" presStyleLbl="alignImgPlace1" presStyleIdx="0" presStyleCnt="5"/>
      <dgm:spPr/>
    </dgm:pt>
    <dgm:pt modelId="{0C37FA98-32DF-43B2-9194-D7A856CDA1E3}" type="pres">
      <dgm:prSet presAssocID="{8566921E-8EBF-430F-AF68-C8C49B776C5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BD59FE4-FB17-41C3-940C-AA6A7CF1F3C9}" type="pres">
      <dgm:prSet presAssocID="{8566921E-8EBF-430F-AF68-C8C49B776C5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E8B79BE-8CD6-4A70-9DE2-41F41F9A62F9}" type="pres">
      <dgm:prSet presAssocID="{B29E7CF4-0CFA-48ED-AED7-8A8F9AB78FF0}" presName="sibTrans" presStyleCnt="0"/>
      <dgm:spPr/>
    </dgm:pt>
    <dgm:pt modelId="{7BE68FAC-7256-422F-A233-7DEF0371DA9A}" type="pres">
      <dgm:prSet presAssocID="{B6E0F47F-479F-49CA-8991-4AB4EE9CB65B}" presName="composite" presStyleCnt="0"/>
      <dgm:spPr/>
    </dgm:pt>
    <dgm:pt modelId="{CFC9CF1E-CABD-44F2-84D6-21BEA137EFC1}" type="pres">
      <dgm:prSet presAssocID="{B6E0F47F-479F-49CA-8991-4AB4EE9CB65B}" presName="bentUpArrow1" presStyleLbl="alignImgPlace1" presStyleIdx="1" presStyleCnt="5"/>
      <dgm:spPr/>
    </dgm:pt>
    <dgm:pt modelId="{E3F1FEF4-C88F-46BB-A01D-3B9588AA158C}" type="pres">
      <dgm:prSet presAssocID="{B6E0F47F-479F-49CA-8991-4AB4EE9CB65B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E284967-F079-4F15-836B-0C7E9611111C}" type="pres">
      <dgm:prSet presAssocID="{B6E0F47F-479F-49CA-8991-4AB4EE9CB65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A9DFBF2-81A7-4A4C-A9E4-97916E75C7AB}" type="pres">
      <dgm:prSet presAssocID="{AC72077A-A355-4CBE-AA1E-9A2DA702D840}" presName="sibTrans" presStyleCnt="0"/>
      <dgm:spPr/>
    </dgm:pt>
    <dgm:pt modelId="{8E652051-8F90-4078-B295-DF871DCACAF1}" type="pres">
      <dgm:prSet presAssocID="{56F7A351-A353-4CAB-AABD-197EB78C17EB}" presName="composite" presStyleCnt="0"/>
      <dgm:spPr/>
    </dgm:pt>
    <dgm:pt modelId="{27044E7B-AB0F-4A72-8C58-97067C8B3F21}" type="pres">
      <dgm:prSet presAssocID="{56F7A351-A353-4CAB-AABD-197EB78C17EB}" presName="bentUpArrow1" presStyleLbl="alignImgPlace1" presStyleIdx="2" presStyleCnt="5"/>
      <dgm:spPr/>
    </dgm:pt>
    <dgm:pt modelId="{5BE60551-3003-43BC-9FBD-85B59427911E}" type="pres">
      <dgm:prSet presAssocID="{56F7A351-A353-4CAB-AABD-197EB78C17E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0ADCCB8-5B91-4B35-A836-AF10176F8330}" type="pres">
      <dgm:prSet presAssocID="{56F7A351-A353-4CAB-AABD-197EB78C17E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A581ACA-4DE0-46ED-B82D-5FE2DD653BF6}" type="pres">
      <dgm:prSet presAssocID="{BA20ACA1-D4BD-4B0D-8B52-E69491BC7AF9}" presName="sibTrans" presStyleCnt="0"/>
      <dgm:spPr/>
    </dgm:pt>
    <dgm:pt modelId="{AA199FB5-3428-43E2-878B-79324A12334F}" type="pres">
      <dgm:prSet presAssocID="{81F13566-3823-46AD-90F9-0512F1CC0D22}" presName="composite" presStyleCnt="0"/>
      <dgm:spPr/>
    </dgm:pt>
    <dgm:pt modelId="{A5B0211A-0510-42FE-AA54-B7428122B339}" type="pres">
      <dgm:prSet presAssocID="{81F13566-3823-46AD-90F9-0512F1CC0D22}" presName="bentUpArrow1" presStyleLbl="alignImgPlace1" presStyleIdx="3" presStyleCnt="5"/>
      <dgm:spPr/>
    </dgm:pt>
    <dgm:pt modelId="{356E62FA-9BD0-4BA7-B56A-52D17617809D}" type="pres">
      <dgm:prSet presAssocID="{81F13566-3823-46AD-90F9-0512F1CC0D22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1862B251-A558-497D-92EB-224788D1CC4B}" type="pres">
      <dgm:prSet presAssocID="{81F13566-3823-46AD-90F9-0512F1CC0D22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50333B2-27F6-4E71-B9F4-FB2B62B08C64}" type="pres">
      <dgm:prSet presAssocID="{2ADD8580-730F-453E-9BD3-A86E44AA70CF}" presName="sibTrans" presStyleCnt="0"/>
      <dgm:spPr/>
    </dgm:pt>
    <dgm:pt modelId="{B73D39B0-3692-4D67-93B4-D4EC107327C7}" type="pres">
      <dgm:prSet presAssocID="{E64CB518-6841-4C61-90A5-CD706B24ED81}" presName="composite" presStyleCnt="0"/>
      <dgm:spPr/>
    </dgm:pt>
    <dgm:pt modelId="{632FB1E1-B137-4E42-81D2-BF9954BFC656}" type="pres">
      <dgm:prSet presAssocID="{E64CB518-6841-4C61-90A5-CD706B24ED81}" presName="bentUpArrow1" presStyleLbl="alignImgPlace1" presStyleIdx="4" presStyleCnt="5"/>
      <dgm:spPr/>
    </dgm:pt>
    <dgm:pt modelId="{DFA79B30-5F93-4A42-94AA-95A6EFF4970B}" type="pres">
      <dgm:prSet presAssocID="{E64CB518-6841-4C61-90A5-CD706B24ED8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55D880F-920E-4D69-8F66-73399EE03F7D}" type="pres">
      <dgm:prSet presAssocID="{E64CB518-6841-4C61-90A5-CD706B24ED8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9AC729F-CD40-4530-97CD-C6380C84F322}" type="pres">
      <dgm:prSet presAssocID="{42923853-7FD5-4513-9304-436F1813CDD8}" presName="sibTrans" presStyleCnt="0"/>
      <dgm:spPr/>
    </dgm:pt>
    <dgm:pt modelId="{4F2C46B1-D77B-4E03-9DEF-3316E532220D}" type="pres">
      <dgm:prSet presAssocID="{5E4B2095-38F8-467E-91CB-289BBC822228}" presName="composite" presStyleCnt="0"/>
      <dgm:spPr/>
    </dgm:pt>
    <dgm:pt modelId="{211DB098-E3C8-43CC-9097-C717AD3870E7}" type="pres">
      <dgm:prSet presAssocID="{5E4B2095-38F8-467E-91CB-289BBC82222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5086400-2ACA-48A0-AB98-C231E6B5C6A4}" type="presOf" srcId="{B6E0F47F-479F-49CA-8991-4AB4EE9CB65B}" destId="{E3F1FEF4-C88F-46BB-A01D-3B9588AA158C}" srcOrd="0" destOrd="0" presId="urn:microsoft.com/office/officeart/2005/8/layout/StepDownProcess"/>
    <dgm:cxn modelId="{2ECDE10C-0395-424B-9C97-C2888FE6D44B}" srcId="{D9118CC6-DBB9-4AF0-9292-98B8C553AA21}" destId="{B6E0F47F-479F-49CA-8991-4AB4EE9CB65B}" srcOrd="1" destOrd="0" parTransId="{9917BD85-6068-4F1A-B90C-BC11FE0690C2}" sibTransId="{AC72077A-A355-4CBE-AA1E-9A2DA702D840}"/>
    <dgm:cxn modelId="{827AEC1D-A739-4195-8B50-92717BEC1404}" srcId="{D9118CC6-DBB9-4AF0-9292-98B8C553AA21}" destId="{81F13566-3823-46AD-90F9-0512F1CC0D22}" srcOrd="3" destOrd="0" parTransId="{ED4652F0-AC03-42F9-ADFE-51083054EBA7}" sibTransId="{2ADD8580-730F-453E-9BD3-A86E44AA70CF}"/>
    <dgm:cxn modelId="{4C621E27-BCA2-43E2-9C3B-08810CFE6FD7}" srcId="{D9118CC6-DBB9-4AF0-9292-98B8C553AA21}" destId="{E64CB518-6841-4C61-90A5-CD706B24ED81}" srcOrd="4" destOrd="0" parTransId="{420D9201-9C18-4EDA-9561-8CEFF08F7D25}" sibTransId="{42923853-7FD5-4513-9304-436F1813CDD8}"/>
    <dgm:cxn modelId="{2B4BEA5E-9231-4001-94E9-50B67522EBC5}" type="presOf" srcId="{8566921E-8EBF-430F-AF68-C8C49B776C57}" destId="{0C37FA98-32DF-43B2-9194-D7A856CDA1E3}" srcOrd="0" destOrd="0" presId="urn:microsoft.com/office/officeart/2005/8/layout/StepDownProcess"/>
    <dgm:cxn modelId="{B1C08A47-D2B3-4FCB-A83E-E904814037D9}" type="presOf" srcId="{5E4B2095-38F8-467E-91CB-289BBC822228}" destId="{211DB098-E3C8-43CC-9097-C717AD3870E7}" srcOrd="0" destOrd="0" presId="urn:microsoft.com/office/officeart/2005/8/layout/StepDownProcess"/>
    <dgm:cxn modelId="{3650844D-9BA1-44CE-8C72-E3337B7583FE}" type="presOf" srcId="{E64CB518-6841-4C61-90A5-CD706B24ED81}" destId="{DFA79B30-5F93-4A42-94AA-95A6EFF4970B}" srcOrd="0" destOrd="0" presId="urn:microsoft.com/office/officeart/2005/8/layout/StepDownProcess"/>
    <dgm:cxn modelId="{FFADBE4E-D149-4630-8DB4-54157A6011B1}" type="presOf" srcId="{81F13566-3823-46AD-90F9-0512F1CC0D22}" destId="{356E62FA-9BD0-4BA7-B56A-52D17617809D}" srcOrd="0" destOrd="0" presId="urn:microsoft.com/office/officeart/2005/8/layout/StepDownProcess"/>
    <dgm:cxn modelId="{F4812E51-2967-40A7-890E-A33887179D5C}" type="presOf" srcId="{56F7A351-A353-4CAB-AABD-197EB78C17EB}" destId="{5BE60551-3003-43BC-9FBD-85B59427911E}" srcOrd="0" destOrd="0" presId="urn:microsoft.com/office/officeart/2005/8/layout/StepDownProcess"/>
    <dgm:cxn modelId="{60ADC5B4-FC9E-4301-A928-4B80AB096B59}" srcId="{D9118CC6-DBB9-4AF0-9292-98B8C553AA21}" destId="{56F7A351-A353-4CAB-AABD-197EB78C17EB}" srcOrd="2" destOrd="0" parTransId="{03C0E970-36DF-4838-93B1-49D22BB2290F}" sibTransId="{BA20ACA1-D4BD-4B0D-8B52-E69491BC7AF9}"/>
    <dgm:cxn modelId="{07A813D9-045B-4EE8-BFCE-64B1B9DF4B83}" srcId="{D9118CC6-DBB9-4AF0-9292-98B8C553AA21}" destId="{8566921E-8EBF-430F-AF68-C8C49B776C57}" srcOrd="0" destOrd="0" parTransId="{FDAD2A77-DC5B-4468-A816-1DA6A7E7EC50}" sibTransId="{B29E7CF4-0CFA-48ED-AED7-8A8F9AB78FF0}"/>
    <dgm:cxn modelId="{4A0A76F6-6183-4667-AC1E-05E7801576F8}" srcId="{D9118CC6-DBB9-4AF0-9292-98B8C553AA21}" destId="{5E4B2095-38F8-467E-91CB-289BBC822228}" srcOrd="5" destOrd="0" parTransId="{90EC97F3-F8D8-433D-AE71-3E2EC61C0EDC}" sibTransId="{DEEE18BB-DD08-4E6B-92CD-4B225F01B27B}"/>
    <dgm:cxn modelId="{E2C029FF-8F64-4BD5-9980-88986B7D9558}" type="presOf" srcId="{D9118CC6-DBB9-4AF0-9292-98B8C553AA21}" destId="{CF7C1B46-94E2-43CA-BB4E-90084B11DAB8}" srcOrd="0" destOrd="0" presId="urn:microsoft.com/office/officeart/2005/8/layout/StepDownProcess"/>
    <dgm:cxn modelId="{E9361041-764B-4B50-930B-DAD85B796293}" type="presParOf" srcId="{CF7C1B46-94E2-43CA-BB4E-90084B11DAB8}" destId="{847DD43D-5737-4ACF-A34C-1F19588F5921}" srcOrd="0" destOrd="0" presId="urn:microsoft.com/office/officeart/2005/8/layout/StepDownProcess"/>
    <dgm:cxn modelId="{9A1031F5-2BB9-47A6-8F37-9F2676A47DF5}" type="presParOf" srcId="{847DD43D-5737-4ACF-A34C-1F19588F5921}" destId="{2154BB41-7352-423F-8B6A-CBD0646A7086}" srcOrd="0" destOrd="0" presId="urn:microsoft.com/office/officeart/2005/8/layout/StepDownProcess"/>
    <dgm:cxn modelId="{5FF9A7F3-5741-4ED9-9B1D-37E569754B21}" type="presParOf" srcId="{847DD43D-5737-4ACF-A34C-1F19588F5921}" destId="{0C37FA98-32DF-43B2-9194-D7A856CDA1E3}" srcOrd="1" destOrd="0" presId="urn:microsoft.com/office/officeart/2005/8/layout/StepDownProcess"/>
    <dgm:cxn modelId="{949C1F42-0AA8-4B4D-BA4C-5D228588B8D9}" type="presParOf" srcId="{847DD43D-5737-4ACF-A34C-1F19588F5921}" destId="{DBD59FE4-FB17-41C3-940C-AA6A7CF1F3C9}" srcOrd="2" destOrd="0" presId="urn:microsoft.com/office/officeart/2005/8/layout/StepDownProcess"/>
    <dgm:cxn modelId="{02CF077A-2F50-4411-B55C-A6D30EFD11DC}" type="presParOf" srcId="{CF7C1B46-94E2-43CA-BB4E-90084B11DAB8}" destId="{AE8B79BE-8CD6-4A70-9DE2-41F41F9A62F9}" srcOrd="1" destOrd="0" presId="urn:microsoft.com/office/officeart/2005/8/layout/StepDownProcess"/>
    <dgm:cxn modelId="{EFF2A476-5B33-4F4A-96B4-5FCFCB8283C7}" type="presParOf" srcId="{CF7C1B46-94E2-43CA-BB4E-90084B11DAB8}" destId="{7BE68FAC-7256-422F-A233-7DEF0371DA9A}" srcOrd="2" destOrd="0" presId="urn:microsoft.com/office/officeart/2005/8/layout/StepDownProcess"/>
    <dgm:cxn modelId="{081AA2DA-C581-4664-B45F-C1B1315EA3A2}" type="presParOf" srcId="{7BE68FAC-7256-422F-A233-7DEF0371DA9A}" destId="{CFC9CF1E-CABD-44F2-84D6-21BEA137EFC1}" srcOrd="0" destOrd="0" presId="urn:microsoft.com/office/officeart/2005/8/layout/StepDownProcess"/>
    <dgm:cxn modelId="{54D99059-F7A2-4847-BEC5-2DA22AE17F79}" type="presParOf" srcId="{7BE68FAC-7256-422F-A233-7DEF0371DA9A}" destId="{E3F1FEF4-C88F-46BB-A01D-3B9588AA158C}" srcOrd="1" destOrd="0" presId="urn:microsoft.com/office/officeart/2005/8/layout/StepDownProcess"/>
    <dgm:cxn modelId="{270F56F6-F7C4-4328-B0E4-5DFB89071E5B}" type="presParOf" srcId="{7BE68FAC-7256-422F-A233-7DEF0371DA9A}" destId="{9E284967-F079-4F15-836B-0C7E9611111C}" srcOrd="2" destOrd="0" presId="urn:microsoft.com/office/officeart/2005/8/layout/StepDownProcess"/>
    <dgm:cxn modelId="{075C8C12-D10E-460F-AC44-819AFBC180D6}" type="presParOf" srcId="{CF7C1B46-94E2-43CA-BB4E-90084B11DAB8}" destId="{6A9DFBF2-81A7-4A4C-A9E4-97916E75C7AB}" srcOrd="3" destOrd="0" presId="urn:microsoft.com/office/officeart/2005/8/layout/StepDownProcess"/>
    <dgm:cxn modelId="{F817013B-6354-48F6-8C84-1A52694DE691}" type="presParOf" srcId="{CF7C1B46-94E2-43CA-BB4E-90084B11DAB8}" destId="{8E652051-8F90-4078-B295-DF871DCACAF1}" srcOrd="4" destOrd="0" presId="urn:microsoft.com/office/officeart/2005/8/layout/StepDownProcess"/>
    <dgm:cxn modelId="{31D47770-1F84-4CB8-97EA-41EFE32F818E}" type="presParOf" srcId="{8E652051-8F90-4078-B295-DF871DCACAF1}" destId="{27044E7B-AB0F-4A72-8C58-97067C8B3F21}" srcOrd="0" destOrd="0" presId="urn:microsoft.com/office/officeart/2005/8/layout/StepDownProcess"/>
    <dgm:cxn modelId="{896F5537-5E36-43DF-99F3-AE642D1B8DC9}" type="presParOf" srcId="{8E652051-8F90-4078-B295-DF871DCACAF1}" destId="{5BE60551-3003-43BC-9FBD-85B59427911E}" srcOrd="1" destOrd="0" presId="urn:microsoft.com/office/officeart/2005/8/layout/StepDownProcess"/>
    <dgm:cxn modelId="{0A6B0926-C8C5-4B08-97F5-1A9F07B72FA9}" type="presParOf" srcId="{8E652051-8F90-4078-B295-DF871DCACAF1}" destId="{90ADCCB8-5B91-4B35-A836-AF10176F8330}" srcOrd="2" destOrd="0" presId="urn:microsoft.com/office/officeart/2005/8/layout/StepDownProcess"/>
    <dgm:cxn modelId="{87923160-FB9B-46E9-A766-DD0F191F5021}" type="presParOf" srcId="{CF7C1B46-94E2-43CA-BB4E-90084B11DAB8}" destId="{EA581ACA-4DE0-46ED-B82D-5FE2DD653BF6}" srcOrd="5" destOrd="0" presId="urn:microsoft.com/office/officeart/2005/8/layout/StepDownProcess"/>
    <dgm:cxn modelId="{55224A24-9D3C-4D8C-837A-C3A457A334F8}" type="presParOf" srcId="{CF7C1B46-94E2-43CA-BB4E-90084B11DAB8}" destId="{AA199FB5-3428-43E2-878B-79324A12334F}" srcOrd="6" destOrd="0" presId="urn:microsoft.com/office/officeart/2005/8/layout/StepDownProcess"/>
    <dgm:cxn modelId="{FEF08484-78E8-4994-A36A-5F7AAE802D44}" type="presParOf" srcId="{AA199FB5-3428-43E2-878B-79324A12334F}" destId="{A5B0211A-0510-42FE-AA54-B7428122B339}" srcOrd="0" destOrd="0" presId="urn:microsoft.com/office/officeart/2005/8/layout/StepDownProcess"/>
    <dgm:cxn modelId="{6ADD0A52-FAFF-4309-8553-0A65630D7AE8}" type="presParOf" srcId="{AA199FB5-3428-43E2-878B-79324A12334F}" destId="{356E62FA-9BD0-4BA7-B56A-52D17617809D}" srcOrd="1" destOrd="0" presId="urn:microsoft.com/office/officeart/2005/8/layout/StepDownProcess"/>
    <dgm:cxn modelId="{E59D6B35-4A38-48DC-88C6-A301E7603910}" type="presParOf" srcId="{AA199FB5-3428-43E2-878B-79324A12334F}" destId="{1862B251-A558-497D-92EB-224788D1CC4B}" srcOrd="2" destOrd="0" presId="urn:microsoft.com/office/officeart/2005/8/layout/StepDownProcess"/>
    <dgm:cxn modelId="{A92DD25B-79CC-458F-93B8-C3E8083D8515}" type="presParOf" srcId="{CF7C1B46-94E2-43CA-BB4E-90084B11DAB8}" destId="{550333B2-27F6-4E71-B9F4-FB2B62B08C64}" srcOrd="7" destOrd="0" presId="urn:microsoft.com/office/officeart/2005/8/layout/StepDownProcess"/>
    <dgm:cxn modelId="{D7A54C9B-1BF6-4D86-B64C-72840CA2A98D}" type="presParOf" srcId="{CF7C1B46-94E2-43CA-BB4E-90084B11DAB8}" destId="{B73D39B0-3692-4D67-93B4-D4EC107327C7}" srcOrd="8" destOrd="0" presId="urn:microsoft.com/office/officeart/2005/8/layout/StepDownProcess"/>
    <dgm:cxn modelId="{6E0B912E-5DBD-4C27-8F73-075F4E59C9C9}" type="presParOf" srcId="{B73D39B0-3692-4D67-93B4-D4EC107327C7}" destId="{632FB1E1-B137-4E42-81D2-BF9954BFC656}" srcOrd="0" destOrd="0" presId="urn:microsoft.com/office/officeart/2005/8/layout/StepDownProcess"/>
    <dgm:cxn modelId="{3DB69E75-7A9F-4123-B77D-279B80F59700}" type="presParOf" srcId="{B73D39B0-3692-4D67-93B4-D4EC107327C7}" destId="{DFA79B30-5F93-4A42-94AA-95A6EFF4970B}" srcOrd="1" destOrd="0" presId="urn:microsoft.com/office/officeart/2005/8/layout/StepDownProcess"/>
    <dgm:cxn modelId="{AAF71F46-883E-4B2F-A602-51A9341C5BD1}" type="presParOf" srcId="{B73D39B0-3692-4D67-93B4-D4EC107327C7}" destId="{A55D880F-920E-4D69-8F66-73399EE03F7D}" srcOrd="2" destOrd="0" presId="urn:microsoft.com/office/officeart/2005/8/layout/StepDownProcess"/>
    <dgm:cxn modelId="{C42490F7-74D5-4577-A17F-587961AE1C15}" type="presParOf" srcId="{CF7C1B46-94E2-43CA-BB4E-90084B11DAB8}" destId="{69AC729F-CD40-4530-97CD-C6380C84F322}" srcOrd="9" destOrd="0" presId="urn:microsoft.com/office/officeart/2005/8/layout/StepDownProcess"/>
    <dgm:cxn modelId="{41E3A319-20C1-4381-B3BD-C8F91A08BA43}" type="presParOf" srcId="{CF7C1B46-94E2-43CA-BB4E-90084B11DAB8}" destId="{4F2C46B1-D77B-4E03-9DEF-3316E532220D}" srcOrd="10" destOrd="0" presId="urn:microsoft.com/office/officeart/2005/8/layout/StepDownProcess"/>
    <dgm:cxn modelId="{5A62BE79-B529-484C-8FA8-2926A0BDDE7F}" type="presParOf" srcId="{4F2C46B1-D77B-4E03-9DEF-3316E532220D}" destId="{211DB098-E3C8-43CC-9097-C717AD3870E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18CC6-DBB9-4AF0-9292-98B8C553AA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66921E-8EBF-430F-AF68-C8C49B776C57}">
      <dgm:prSet phldrT="[Text]"/>
      <dgm:spPr/>
      <dgm:t>
        <a:bodyPr/>
        <a:lstStyle/>
        <a:p>
          <a:r>
            <a:rPr lang="en-US" dirty="0"/>
            <a:t>Create DDA profile with book provider</a:t>
          </a:r>
        </a:p>
      </dgm:t>
    </dgm:pt>
    <dgm:pt modelId="{FDAD2A77-DC5B-4468-A816-1DA6A7E7EC50}" type="parTrans" cxnId="{07A813D9-045B-4EE8-BFCE-64B1B9DF4B83}">
      <dgm:prSet/>
      <dgm:spPr/>
      <dgm:t>
        <a:bodyPr/>
        <a:lstStyle/>
        <a:p>
          <a:endParaRPr lang="en-US"/>
        </a:p>
      </dgm:t>
    </dgm:pt>
    <dgm:pt modelId="{B29E7CF4-0CFA-48ED-AED7-8A8F9AB78FF0}" type="sibTrans" cxnId="{07A813D9-045B-4EE8-BFCE-64B1B9DF4B83}">
      <dgm:prSet/>
      <dgm:spPr/>
      <dgm:t>
        <a:bodyPr/>
        <a:lstStyle/>
        <a:p>
          <a:endParaRPr lang="en-US"/>
        </a:p>
      </dgm:t>
    </dgm:pt>
    <dgm:pt modelId="{56F7A351-A353-4CAB-AABD-197EB78C17EB}">
      <dgm:prSet phldrT="[Text]"/>
      <dgm:spPr/>
      <dgm:t>
        <a:bodyPr/>
        <a:lstStyle/>
        <a:p>
          <a:r>
            <a:rPr lang="en-US" dirty="0"/>
            <a:t>Patron makes purchase request in Primo</a:t>
          </a:r>
        </a:p>
      </dgm:t>
    </dgm:pt>
    <dgm:pt modelId="{03C0E970-36DF-4838-93B1-49D22BB2290F}" type="parTrans" cxnId="{60ADC5B4-FC9E-4301-A928-4B80AB096B59}">
      <dgm:prSet/>
      <dgm:spPr/>
      <dgm:t>
        <a:bodyPr/>
        <a:lstStyle/>
        <a:p>
          <a:endParaRPr lang="en-US"/>
        </a:p>
      </dgm:t>
    </dgm:pt>
    <dgm:pt modelId="{BA20ACA1-D4BD-4B0D-8B52-E69491BC7AF9}" type="sibTrans" cxnId="{60ADC5B4-FC9E-4301-A928-4B80AB096B59}">
      <dgm:prSet/>
      <dgm:spPr/>
      <dgm:t>
        <a:bodyPr/>
        <a:lstStyle/>
        <a:p>
          <a:endParaRPr lang="en-US"/>
        </a:p>
      </dgm:t>
    </dgm:pt>
    <dgm:pt modelId="{81F13566-3823-46AD-90F9-0512F1CC0D22}">
      <dgm:prSet phldrT="[Text]"/>
      <dgm:spPr/>
      <dgm:t>
        <a:bodyPr/>
        <a:lstStyle/>
        <a:p>
          <a:r>
            <a:rPr lang="en-US" dirty="0"/>
            <a:t>Selector reviews request &amp; orders book</a:t>
          </a:r>
        </a:p>
      </dgm:t>
    </dgm:pt>
    <dgm:pt modelId="{ED4652F0-AC03-42F9-ADFE-51083054EBA7}" type="parTrans" cxnId="{827AEC1D-A739-4195-8B50-92717BEC1404}">
      <dgm:prSet/>
      <dgm:spPr/>
      <dgm:t>
        <a:bodyPr/>
        <a:lstStyle/>
        <a:p>
          <a:endParaRPr lang="en-US"/>
        </a:p>
      </dgm:t>
    </dgm:pt>
    <dgm:pt modelId="{2ADD8580-730F-453E-9BD3-A86E44AA70CF}" type="sibTrans" cxnId="{827AEC1D-A739-4195-8B50-92717BEC1404}">
      <dgm:prSet/>
      <dgm:spPr/>
      <dgm:t>
        <a:bodyPr/>
        <a:lstStyle/>
        <a:p>
          <a:endParaRPr lang="en-US"/>
        </a:p>
      </dgm:t>
    </dgm:pt>
    <dgm:pt modelId="{E64CB518-6841-4C61-90A5-CD706B24ED81}">
      <dgm:prSet phldrT="[Text]"/>
      <dgm:spPr/>
      <dgm:t>
        <a:bodyPr/>
        <a:lstStyle/>
        <a:p>
          <a:r>
            <a:rPr lang="en-US" dirty="0"/>
            <a:t>Book provider fulfills the order</a:t>
          </a:r>
        </a:p>
      </dgm:t>
    </dgm:pt>
    <dgm:pt modelId="{420D9201-9C18-4EDA-9561-8CEFF08F7D25}" type="parTrans" cxnId="{4C621E27-BCA2-43E2-9C3B-08810CFE6FD7}">
      <dgm:prSet/>
      <dgm:spPr/>
      <dgm:t>
        <a:bodyPr/>
        <a:lstStyle/>
        <a:p>
          <a:endParaRPr lang="en-US"/>
        </a:p>
      </dgm:t>
    </dgm:pt>
    <dgm:pt modelId="{42923853-7FD5-4513-9304-436F1813CDD8}" type="sibTrans" cxnId="{4C621E27-BCA2-43E2-9C3B-08810CFE6FD7}">
      <dgm:prSet/>
      <dgm:spPr/>
      <dgm:t>
        <a:bodyPr/>
        <a:lstStyle/>
        <a:p>
          <a:endParaRPr lang="en-US"/>
        </a:p>
      </dgm:t>
    </dgm:pt>
    <dgm:pt modelId="{5E4B2095-38F8-467E-91CB-289BBC822228}">
      <dgm:prSet phldrT="[Text]"/>
      <dgm:spPr/>
      <dgm:t>
        <a:bodyPr/>
        <a:lstStyle/>
        <a:p>
          <a:r>
            <a:rPr lang="en-US" dirty="0"/>
            <a:t>Receive book and alert the requestor</a:t>
          </a:r>
        </a:p>
      </dgm:t>
    </dgm:pt>
    <dgm:pt modelId="{90EC97F3-F8D8-433D-AE71-3E2EC61C0EDC}" type="parTrans" cxnId="{4A0A76F6-6183-4667-AC1E-05E7801576F8}">
      <dgm:prSet/>
      <dgm:spPr/>
      <dgm:t>
        <a:bodyPr/>
        <a:lstStyle/>
        <a:p>
          <a:endParaRPr lang="en-US"/>
        </a:p>
      </dgm:t>
    </dgm:pt>
    <dgm:pt modelId="{DEEE18BB-DD08-4E6B-92CD-4B225F01B27B}" type="sibTrans" cxnId="{4A0A76F6-6183-4667-AC1E-05E7801576F8}">
      <dgm:prSet/>
      <dgm:spPr/>
      <dgm:t>
        <a:bodyPr/>
        <a:lstStyle/>
        <a:p>
          <a:endParaRPr lang="en-US"/>
        </a:p>
      </dgm:t>
    </dgm:pt>
    <dgm:pt modelId="{B6E0F47F-479F-49CA-8991-4AB4EE9CB65B}">
      <dgm:prSet phldrT="[Text]"/>
      <dgm:spPr/>
      <dgm:t>
        <a:bodyPr/>
        <a:lstStyle/>
        <a:p>
          <a:r>
            <a:rPr lang="en-US" dirty="0"/>
            <a:t>Load MARC records into Alma</a:t>
          </a:r>
        </a:p>
      </dgm:t>
    </dgm:pt>
    <dgm:pt modelId="{9917BD85-6068-4F1A-B90C-BC11FE0690C2}" type="parTrans" cxnId="{2ECDE10C-0395-424B-9C97-C2888FE6D44B}">
      <dgm:prSet/>
      <dgm:spPr/>
      <dgm:t>
        <a:bodyPr/>
        <a:lstStyle/>
        <a:p>
          <a:endParaRPr lang="en-US"/>
        </a:p>
      </dgm:t>
    </dgm:pt>
    <dgm:pt modelId="{AC72077A-A355-4CBE-AA1E-9A2DA702D840}" type="sibTrans" cxnId="{2ECDE10C-0395-424B-9C97-C2888FE6D44B}">
      <dgm:prSet/>
      <dgm:spPr/>
      <dgm:t>
        <a:bodyPr/>
        <a:lstStyle/>
        <a:p>
          <a:endParaRPr lang="en-US"/>
        </a:p>
      </dgm:t>
    </dgm:pt>
    <dgm:pt modelId="{CF7C1B46-94E2-43CA-BB4E-90084B11DAB8}" type="pres">
      <dgm:prSet presAssocID="{D9118CC6-DBB9-4AF0-9292-98B8C553AA21}" presName="rootnode" presStyleCnt="0">
        <dgm:presLayoutVars>
          <dgm:chMax/>
          <dgm:chPref/>
          <dgm:dir/>
          <dgm:animLvl val="lvl"/>
        </dgm:presLayoutVars>
      </dgm:prSet>
      <dgm:spPr/>
    </dgm:pt>
    <dgm:pt modelId="{847DD43D-5737-4ACF-A34C-1F19588F5921}" type="pres">
      <dgm:prSet presAssocID="{8566921E-8EBF-430F-AF68-C8C49B776C57}" presName="composite" presStyleCnt="0"/>
      <dgm:spPr/>
    </dgm:pt>
    <dgm:pt modelId="{2154BB41-7352-423F-8B6A-CBD0646A7086}" type="pres">
      <dgm:prSet presAssocID="{8566921E-8EBF-430F-AF68-C8C49B776C57}" presName="bentUpArrow1" presStyleLbl="alignImgPlace1" presStyleIdx="0" presStyleCnt="5"/>
      <dgm:spPr/>
    </dgm:pt>
    <dgm:pt modelId="{0C37FA98-32DF-43B2-9194-D7A856CDA1E3}" type="pres">
      <dgm:prSet presAssocID="{8566921E-8EBF-430F-AF68-C8C49B776C5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BD59FE4-FB17-41C3-940C-AA6A7CF1F3C9}" type="pres">
      <dgm:prSet presAssocID="{8566921E-8EBF-430F-AF68-C8C49B776C5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E8B79BE-8CD6-4A70-9DE2-41F41F9A62F9}" type="pres">
      <dgm:prSet presAssocID="{B29E7CF4-0CFA-48ED-AED7-8A8F9AB78FF0}" presName="sibTrans" presStyleCnt="0"/>
      <dgm:spPr/>
    </dgm:pt>
    <dgm:pt modelId="{7BE68FAC-7256-422F-A233-7DEF0371DA9A}" type="pres">
      <dgm:prSet presAssocID="{B6E0F47F-479F-49CA-8991-4AB4EE9CB65B}" presName="composite" presStyleCnt="0"/>
      <dgm:spPr/>
    </dgm:pt>
    <dgm:pt modelId="{CFC9CF1E-CABD-44F2-84D6-21BEA137EFC1}" type="pres">
      <dgm:prSet presAssocID="{B6E0F47F-479F-49CA-8991-4AB4EE9CB65B}" presName="bentUpArrow1" presStyleLbl="alignImgPlace1" presStyleIdx="1" presStyleCnt="5"/>
      <dgm:spPr/>
    </dgm:pt>
    <dgm:pt modelId="{E3F1FEF4-C88F-46BB-A01D-3B9588AA158C}" type="pres">
      <dgm:prSet presAssocID="{B6E0F47F-479F-49CA-8991-4AB4EE9CB65B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E284967-F079-4F15-836B-0C7E9611111C}" type="pres">
      <dgm:prSet presAssocID="{B6E0F47F-479F-49CA-8991-4AB4EE9CB65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A9DFBF2-81A7-4A4C-A9E4-97916E75C7AB}" type="pres">
      <dgm:prSet presAssocID="{AC72077A-A355-4CBE-AA1E-9A2DA702D840}" presName="sibTrans" presStyleCnt="0"/>
      <dgm:spPr/>
    </dgm:pt>
    <dgm:pt modelId="{8E652051-8F90-4078-B295-DF871DCACAF1}" type="pres">
      <dgm:prSet presAssocID="{56F7A351-A353-4CAB-AABD-197EB78C17EB}" presName="composite" presStyleCnt="0"/>
      <dgm:spPr/>
    </dgm:pt>
    <dgm:pt modelId="{27044E7B-AB0F-4A72-8C58-97067C8B3F21}" type="pres">
      <dgm:prSet presAssocID="{56F7A351-A353-4CAB-AABD-197EB78C17EB}" presName="bentUpArrow1" presStyleLbl="alignImgPlace1" presStyleIdx="2" presStyleCnt="5"/>
      <dgm:spPr/>
    </dgm:pt>
    <dgm:pt modelId="{5BE60551-3003-43BC-9FBD-85B59427911E}" type="pres">
      <dgm:prSet presAssocID="{56F7A351-A353-4CAB-AABD-197EB78C17E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0ADCCB8-5B91-4B35-A836-AF10176F8330}" type="pres">
      <dgm:prSet presAssocID="{56F7A351-A353-4CAB-AABD-197EB78C17E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A581ACA-4DE0-46ED-B82D-5FE2DD653BF6}" type="pres">
      <dgm:prSet presAssocID="{BA20ACA1-D4BD-4B0D-8B52-E69491BC7AF9}" presName="sibTrans" presStyleCnt="0"/>
      <dgm:spPr/>
    </dgm:pt>
    <dgm:pt modelId="{AA199FB5-3428-43E2-878B-79324A12334F}" type="pres">
      <dgm:prSet presAssocID="{81F13566-3823-46AD-90F9-0512F1CC0D22}" presName="composite" presStyleCnt="0"/>
      <dgm:spPr/>
    </dgm:pt>
    <dgm:pt modelId="{A5B0211A-0510-42FE-AA54-B7428122B339}" type="pres">
      <dgm:prSet presAssocID="{81F13566-3823-46AD-90F9-0512F1CC0D22}" presName="bentUpArrow1" presStyleLbl="alignImgPlace1" presStyleIdx="3" presStyleCnt="5"/>
      <dgm:spPr/>
    </dgm:pt>
    <dgm:pt modelId="{356E62FA-9BD0-4BA7-B56A-52D17617809D}" type="pres">
      <dgm:prSet presAssocID="{81F13566-3823-46AD-90F9-0512F1CC0D22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1862B251-A558-497D-92EB-224788D1CC4B}" type="pres">
      <dgm:prSet presAssocID="{81F13566-3823-46AD-90F9-0512F1CC0D22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50333B2-27F6-4E71-B9F4-FB2B62B08C64}" type="pres">
      <dgm:prSet presAssocID="{2ADD8580-730F-453E-9BD3-A86E44AA70CF}" presName="sibTrans" presStyleCnt="0"/>
      <dgm:spPr/>
    </dgm:pt>
    <dgm:pt modelId="{B73D39B0-3692-4D67-93B4-D4EC107327C7}" type="pres">
      <dgm:prSet presAssocID="{E64CB518-6841-4C61-90A5-CD706B24ED81}" presName="composite" presStyleCnt="0"/>
      <dgm:spPr/>
    </dgm:pt>
    <dgm:pt modelId="{632FB1E1-B137-4E42-81D2-BF9954BFC656}" type="pres">
      <dgm:prSet presAssocID="{E64CB518-6841-4C61-90A5-CD706B24ED81}" presName="bentUpArrow1" presStyleLbl="alignImgPlace1" presStyleIdx="4" presStyleCnt="5"/>
      <dgm:spPr/>
    </dgm:pt>
    <dgm:pt modelId="{DFA79B30-5F93-4A42-94AA-95A6EFF4970B}" type="pres">
      <dgm:prSet presAssocID="{E64CB518-6841-4C61-90A5-CD706B24ED8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55D880F-920E-4D69-8F66-73399EE03F7D}" type="pres">
      <dgm:prSet presAssocID="{E64CB518-6841-4C61-90A5-CD706B24ED8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9AC729F-CD40-4530-97CD-C6380C84F322}" type="pres">
      <dgm:prSet presAssocID="{42923853-7FD5-4513-9304-436F1813CDD8}" presName="sibTrans" presStyleCnt="0"/>
      <dgm:spPr/>
    </dgm:pt>
    <dgm:pt modelId="{4F2C46B1-D77B-4E03-9DEF-3316E532220D}" type="pres">
      <dgm:prSet presAssocID="{5E4B2095-38F8-467E-91CB-289BBC822228}" presName="composite" presStyleCnt="0"/>
      <dgm:spPr/>
    </dgm:pt>
    <dgm:pt modelId="{211DB098-E3C8-43CC-9097-C717AD3870E7}" type="pres">
      <dgm:prSet presAssocID="{5E4B2095-38F8-467E-91CB-289BBC82222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5086400-2ACA-48A0-AB98-C231E6B5C6A4}" type="presOf" srcId="{B6E0F47F-479F-49CA-8991-4AB4EE9CB65B}" destId="{E3F1FEF4-C88F-46BB-A01D-3B9588AA158C}" srcOrd="0" destOrd="0" presId="urn:microsoft.com/office/officeart/2005/8/layout/StepDownProcess"/>
    <dgm:cxn modelId="{2ECDE10C-0395-424B-9C97-C2888FE6D44B}" srcId="{D9118CC6-DBB9-4AF0-9292-98B8C553AA21}" destId="{B6E0F47F-479F-49CA-8991-4AB4EE9CB65B}" srcOrd="1" destOrd="0" parTransId="{9917BD85-6068-4F1A-B90C-BC11FE0690C2}" sibTransId="{AC72077A-A355-4CBE-AA1E-9A2DA702D840}"/>
    <dgm:cxn modelId="{827AEC1D-A739-4195-8B50-92717BEC1404}" srcId="{D9118CC6-DBB9-4AF0-9292-98B8C553AA21}" destId="{81F13566-3823-46AD-90F9-0512F1CC0D22}" srcOrd="3" destOrd="0" parTransId="{ED4652F0-AC03-42F9-ADFE-51083054EBA7}" sibTransId="{2ADD8580-730F-453E-9BD3-A86E44AA70CF}"/>
    <dgm:cxn modelId="{4C621E27-BCA2-43E2-9C3B-08810CFE6FD7}" srcId="{D9118CC6-DBB9-4AF0-9292-98B8C553AA21}" destId="{E64CB518-6841-4C61-90A5-CD706B24ED81}" srcOrd="4" destOrd="0" parTransId="{420D9201-9C18-4EDA-9561-8CEFF08F7D25}" sibTransId="{42923853-7FD5-4513-9304-436F1813CDD8}"/>
    <dgm:cxn modelId="{2B4BEA5E-9231-4001-94E9-50B67522EBC5}" type="presOf" srcId="{8566921E-8EBF-430F-AF68-C8C49B776C57}" destId="{0C37FA98-32DF-43B2-9194-D7A856CDA1E3}" srcOrd="0" destOrd="0" presId="urn:microsoft.com/office/officeart/2005/8/layout/StepDownProcess"/>
    <dgm:cxn modelId="{B1C08A47-D2B3-4FCB-A83E-E904814037D9}" type="presOf" srcId="{5E4B2095-38F8-467E-91CB-289BBC822228}" destId="{211DB098-E3C8-43CC-9097-C717AD3870E7}" srcOrd="0" destOrd="0" presId="urn:microsoft.com/office/officeart/2005/8/layout/StepDownProcess"/>
    <dgm:cxn modelId="{3650844D-9BA1-44CE-8C72-E3337B7583FE}" type="presOf" srcId="{E64CB518-6841-4C61-90A5-CD706B24ED81}" destId="{DFA79B30-5F93-4A42-94AA-95A6EFF4970B}" srcOrd="0" destOrd="0" presId="urn:microsoft.com/office/officeart/2005/8/layout/StepDownProcess"/>
    <dgm:cxn modelId="{FFADBE4E-D149-4630-8DB4-54157A6011B1}" type="presOf" srcId="{81F13566-3823-46AD-90F9-0512F1CC0D22}" destId="{356E62FA-9BD0-4BA7-B56A-52D17617809D}" srcOrd="0" destOrd="0" presId="urn:microsoft.com/office/officeart/2005/8/layout/StepDownProcess"/>
    <dgm:cxn modelId="{F4812E51-2967-40A7-890E-A33887179D5C}" type="presOf" srcId="{56F7A351-A353-4CAB-AABD-197EB78C17EB}" destId="{5BE60551-3003-43BC-9FBD-85B59427911E}" srcOrd="0" destOrd="0" presId="urn:microsoft.com/office/officeart/2005/8/layout/StepDownProcess"/>
    <dgm:cxn modelId="{60ADC5B4-FC9E-4301-A928-4B80AB096B59}" srcId="{D9118CC6-DBB9-4AF0-9292-98B8C553AA21}" destId="{56F7A351-A353-4CAB-AABD-197EB78C17EB}" srcOrd="2" destOrd="0" parTransId="{03C0E970-36DF-4838-93B1-49D22BB2290F}" sibTransId="{BA20ACA1-D4BD-4B0D-8B52-E69491BC7AF9}"/>
    <dgm:cxn modelId="{07A813D9-045B-4EE8-BFCE-64B1B9DF4B83}" srcId="{D9118CC6-DBB9-4AF0-9292-98B8C553AA21}" destId="{8566921E-8EBF-430F-AF68-C8C49B776C57}" srcOrd="0" destOrd="0" parTransId="{FDAD2A77-DC5B-4468-A816-1DA6A7E7EC50}" sibTransId="{B29E7CF4-0CFA-48ED-AED7-8A8F9AB78FF0}"/>
    <dgm:cxn modelId="{4A0A76F6-6183-4667-AC1E-05E7801576F8}" srcId="{D9118CC6-DBB9-4AF0-9292-98B8C553AA21}" destId="{5E4B2095-38F8-467E-91CB-289BBC822228}" srcOrd="5" destOrd="0" parTransId="{90EC97F3-F8D8-433D-AE71-3E2EC61C0EDC}" sibTransId="{DEEE18BB-DD08-4E6B-92CD-4B225F01B27B}"/>
    <dgm:cxn modelId="{E2C029FF-8F64-4BD5-9980-88986B7D9558}" type="presOf" srcId="{D9118CC6-DBB9-4AF0-9292-98B8C553AA21}" destId="{CF7C1B46-94E2-43CA-BB4E-90084B11DAB8}" srcOrd="0" destOrd="0" presId="urn:microsoft.com/office/officeart/2005/8/layout/StepDownProcess"/>
    <dgm:cxn modelId="{E9361041-764B-4B50-930B-DAD85B796293}" type="presParOf" srcId="{CF7C1B46-94E2-43CA-BB4E-90084B11DAB8}" destId="{847DD43D-5737-4ACF-A34C-1F19588F5921}" srcOrd="0" destOrd="0" presId="urn:microsoft.com/office/officeart/2005/8/layout/StepDownProcess"/>
    <dgm:cxn modelId="{9A1031F5-2BB9-47A6-8F37-9F2676A47DF5}" type="presParOf" srcId="{847DD43D-5737-4ACF-A34C-1F19588F5921}" destId="{2154BB41-7352-423F-8B6A-CBD0646A7086}" srcOrd="0" destOrd="0" presId="urn:microsoft.com/office/officeart/2005/8/layout/StepDownProcess"/>
    <dgm:cxn modelId="{5FF9A7F3-5741-4ED9-9B1D-37E569754B21}" type="presParOf" srcId="{847DD43D-5737-4ACF-A34C-1F19588F5921}" destId="{0C37FA98-32DF-43B2-9194-D7A856CDA1E3}" srcOrd="1" destOrd="0" presId="urn:microsoft.com/office/officeart/2005/8/layout/StepDownProcess"/>
    <dgm:cxn modelId="{949C1F42-0AA8-4B4D-BA4C-5D228588B8D9}" type="presParOf" srcId="{847DD43D-5737-4ACF-A34C-1F19588F5921}" destId="{DBD59FE4-FB17-41C3-940C-AA6A7CF1F3C9}" srcOrd="2" destOrd="0" presId="urn:microsoft.com/office/officeart/2005/8/layout/StepDownProcess"/>
    <dgm:cxn modelId="{02CF077A-2F50-4411-B55C-A6D30EFD11DC}" type="presParOf" srcId="{CF7C1B46-94E2-43CA-BB4E-90084B11DAB8}" destId="{AE8B79BE-8CD6-4A70-9DE2-41F41F9A62F9}" srcOrd="1" destOrd="0" presId="urn:microsoft.com/office/officeart/2005/8/layout/StepDownProcess"/>
    <dgm:cxn modelId="{EFF2A476-5B33-4F4A-96B4-5FCFCB8283C7}" type="presParOf" srcId="{CF7C1B46-94E2-43CA-BB4E-90084B11DAB8}" destId="{7BE68FAC-7256-422F-A233-7DEF0371DA9A}" srcOrd="2" destOrd="0" presId="urn:microsoft.com/office/officeart/2005/8/layout/StepDownProcess"/>
    <dgm:cxn modelId="{081AA2DA-C581-4664-B45F-C1B1315EA3A2}" type="presParOf" srcId="{7BE68FAC-7256-422F-A233-7DEF0371DA9A}" destId="{CFC9CF1E-CABD-44F2-84D6-21BEA137EFC1}" srcOrd="0" destOrd="0" presId="urn:microsoft.com/office/officeart/2005/8/layout/StepDownProcess"/>
    <dgm:cxn modelId="{54D99059-F7A2-4847-BEC5-2DA22AE17F79}" type="presParOf" srcId="{7BE68FAC-7256-422F-A233-7DEF0371DA9A}" destId="{E3F1FEF4-C88F-46BB-A01D-3B9588AA158C}" srcOrd="1" destOrd="0" presId="urn:microsoft.com/office/officeart/2005/8/layout/StepDownProcess"/>
    <dgm:cxn modelId="{270F56F6-F7C4-4328-B0E4-5DFB89071E5B}" type="presParOf" srcId="{7BE68FAC-7256-422F-A233-7DEF0371DA9A}" destId="{9E284967-F079-4F15-836B-0C7E9611111C}" srcOrd="2" destOrd="0" presId="urn:microsoft.com/office/officeart/2005/8/layout/StepDownProcess"/>
    <dgm:cxn modelId="{075C8C12-D10E-460F-AC44-819AFBC180D6}" type="presParOf" srcId="{CF7C1B46-94E2-43CA-BB4E-90084B11DAB8}" destId="{6A9DFBF2-81A7-4A4C-A9E4-97916E75C7AB}" srcOrd="3" destOrd="0" presId="urn:microsoft.com/office/officeart/2005/8/layout/StepDownProcess"/>
    <dgm:cxn modelId="{F817013B-6354-48F6-8C84-1A52694DE691}" type="presParOf" srcId="{CF7C1B46-94E2-43CA-BB4E-90084B11DAB8}" destId="{8E652051-8F90-4078-B295-DF871DCACAF1}" srcOrd="4" destOrd="0" presId="urn:microsoft.com/office/officeart/2005/8/layout/StepDownProcess"/>
    <dgm:cxn modelId="{31D47770-1F84-4CB8-97EA-41EFE32F818E}" type="presParOf" srcId="{8E652051-8F90-4078-B295-DF871DCACAF1}" destId="{27044E7B-AB0F-4A72-8C58-97067C8B3F21}" srcOrd="0" destOrd="0" presId="urn:microsoft.com/office/officeart/2005/8/layout/StepDownProcess"/>
    <dgm:cxn modelId="{896F5537-5E36-43DF-99F3-AE642D1B8DC9}" type="presParOf" srcId="{8E652051-8F90-4078-B295-DF871DCACAF1}" destId="{5BE60551-3003-43BC-9FBD-85B59427911E}" srcOrd="1" destOrd="0" presId="urn:microsoft.com/office/officeart/2005/8/layout/StepDownProcess"/>
    <dgm:cxn modelId="{0A6B0926-C8C5-4B08-97F5-1A9F07B72FA9}" type="presParOf" srcId="{8E652051-8F90-4078-B295-DF871DCACAF1}" destId="{90ADCCB8-5B91-4B35-A836-AF10176F8330}" srcOrd="2" destOrd="0" presId="urn:microsoft.com/office/officeart/2005/8/layout/StepDownProcess"/>
    <dgm:cxn modelId="{87923160-FB9B-46E9-A766-DD0F191F5021}" type="presParOf" srcId="{CF7C1B46-94E2-43CA-BB4E-90084B11DAB8}" destId="{EA581ACA-4DE0-46ED-B82D-5FE2DD653BF6}" srcOrd="5" destOrd="0" presId="urn:microsoft.com/office/officeart/2005/8/layout/StepDownProcess"/>
    <dgm:cxn modelId="{55224A24-9D3C-4D8C-837A-C3A457A334F8}" type="presParOf" srcId="{CF7C1B46-94E2-43CA-BB4E-90084B11DAB8}" destId="{AA199FB5-3428-43E2-878B-79324A12334F}" srcOrd="6" destOrd="0" presId="urn:microsoft.com/office/officeart/2005/8/layout/StepDownProcess"/>
    <dgm:cxn modelId="{FEF08484-78E8-4994-A36A-5F7AAE802D44}" type="presParOf" srcId="{AA199FB5-3428-43E2-878B-79324A12334F}" destId="{A5B0211A-0510-42FE-AA54-B7428122B339}" srcOrd="0" destOrd="0" presId="urn:microsoft.com/office/officeart/2005/8/layout/StepDownProcess"/>
    <dgm:cxn modelId="{6ADD0A52-FAFF-4309-8553-0A65630D7AE8}" type="presParOf" srcId="{AA199FB5-3428-43E2-878B-79324A12334F}" destId="{356E62FA-9BD0-4BA7-B56A-52D17617809D}" srcOrd="1" destOrd="0" presId="urn:microsoft.com/office/officeart/2005/8/layout/StepDownProcess"/>
    <dgm:cxn modelId="{E59D6B35-4A38-48DC-88C6-A301E7603910}" type="presParOf" srcId="{AA199FB5-3428-43E2-878B-79324A12334F}" destId="{1862B251-A558-497D-92EB-224788D1CC4B}" srcOrd="2" destOrd="0" presId="urn:microsoft.com/office/officeart/2005/8/layout/StepDownProcess"/>
    <dgm:cxn modelId="{A92DD25B-79CC-458F-93B8-C3E8083D8515}" type="presParOf" srcId="{CF7C1B46-94E2-43CA-BB4E-90084B11DAB8}" destId="{550333B2-27F6-4E71-B9F4-FB2B62B08C64}" srcOrd="7" destOrd="0" presId="urn:microsoft.com/office/officeart/2005/8/layout/StepDownProcess"/>
    <dgm:cxn modelId="{D7A54C9B-1BF6-4D86-B64C-72840CA2A98D}" type="presParOf" srcId="{CF7C1B46-94E2-43CA-BB4E-90084B11DAB8}" destId="{B73D39B0-3692-4D67-93B4-D4EC107327C7}" srcOrd="8" destOrd="0" presId="urn:microsoft.com/office/officeart/2005/8/layout/StepDownProcess"/>
    <dgm:cxn modelId="{6E0B912E-5DBD-4C27-8F73-075F4E59C9C9}" type="presParOf" srcId="{B73D39B0-3692-4D67-93B4-D4EC107327C7}" destId="{632FB1E1-B137-4E42-81D2-BF9954BFC656}" srcOrd="0" destOrd="0" presId="urn:microsoft.com/office/officeart/2005/8/layout/StepDownProcess"/>
    <dgm:cxn modelId="{3DB69E75-7A9F-4123-B77D-279B80F59700}" type="presParOf" srcId="{B73D39B0-3692-4D67-93B4-D4EC107327C7}" destId="{DFA79B30-5F93-4A42-94AA-95A6EFF4970B}" srcOrd="1" destOrd="0" presId="urn:microsoft.com/office/officeart/2005/8/layout/StepDownProcess"/>
    <dgm:cxn modelId="{AAF71F46-883E-4B2F-A602-51A9341C5BD1}" type="presParOf" srcId="{B73D39B0-3692-4D67-93B4-D4EC107327C7}" destId="{A55D880F-920E-4D69-8F66-73399EE03F7D}" srcOrd="2" destOrd="0" presId="urn:microsoft.com/office/officeart/2005/8/layout/StepDownProcess"/>
    <dgm:cxn modelId="{C42490F7-74D5-4577-A17F-587961AE1C15}" type="presParOf" srcId="{CF7C1B46-94E2-43CA-BB4E-90084B11DAB8}" destId="{69AC729F-CD40-4530-97CD-C6380C84F322}" srcOrd="9" destOrd="0" presId="urn:microsoft.com/office/officeart/2005/8/layout/StepDownProcess"/>
    <dgm:cxn modelId="{41E3A319-20C1-4381-B3BD-C8F91A08BA43}" type="presParOf" srcId="{CF7C1B46-94E2-43CA-BB4E-90084B11DAB8}" destId="{4F2C46B1-D77B-4E03-9DEF-3316E532220D}" srcOrd="10" destOrd="0" presId="urn:microsoft.com/office/officeart/2005/8/layout/StepDownProcess"/>
    <dgm:cxn modelId="{5A62BE79-B529-484C-8FA8-2926A0BDDE7F}" type="presParOf" srcId="{4F2C46B1-D77B-4E03-9DEF-3316E532220D}" destId="{211DB098-E3C8-43CC-9097-C717AD3870E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18CC6-DBB9-4AF0-9292-98B8C553AA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66921E-8EBF-430F-AF68-C8C49B776C57}">
      <dgm:prSet phldrT="[Text]"/>
      <dgm:spPr/>
      <dgm:t>
        <a:bodyPr/>
        <a:lstStyle/>
        <a:p>
          <a:r>
            <a:rPr lang="en-US" dirty="0"/>
            <a:t>Create DDA profile with book provider</a:t>
          </a:r>
        </a:p>
      </dgm:t>
    </dgm:pt>
    <dgm:pt modelId="{FDAD2A77-DC5B-4468-A816-1DA6A7E7EC50}" type="parTrans" cxnId="{07A813D9-045B-4EE8-BFCE-64B1B9DF4B83}">
      <dgm:prSet/>
      <dgm:spPr/>
      <dgm:t>
        <a:bodyPr/>
        <a:lstStyle/>
        <a:p>
          <a:endParaRPr lang="en-US"/>
        </a:p>
      </dgm:t>
    </dgm:pt>
    <dgm:pt modelId="{B29E7CF4-0CFA-48ED-AED7-8A8F9AB78FF0}" type="sibTrans" cxnId="{07A813D9-045B-4EE8-BFCE-64B1B9DF4B83}">
      <dgm:prSet/>
      <dgm:spPr/>
      <dgm:t>
        <a:bodyPr/>
        <a:lstStyle/>
        <a:p>
          <a:endParaRPr lang="en-US"/>
        </a:p>
      </dgm:t>
    </dgm:pt>
    <dgm:pt modelId="{56F7A351-A353-4CAB-AABD-197EB78C17EB}">
      <dgm:prSet phldrT="[Text]"/>
      <dgm:spPr/>
      <dgm:t>
        <a:bodyPr/>
        <a:lstStyle/>
        <a:p>
          <a:r>
            <a:rPr lang="en-US" dirty="0"/>
            <a:t>Patron makes purchase request in Primo</a:t>
          </a:r>
        </a:p>
      </dgm:t>
    </dgm:pt>
    <dgm:pt modelId="{03C0E970-36DF-4838-93B1-49D22BB2290F}" type="parTrans" cxnId="{60ADC5B4-FC9E-4301-A928-4B80AB096B59}">
      <dgm:prSet/>
      <dgm:spPr/>
      <dgm:t>
        <a:bodyPr/>
        <a:lstStyle/>
        <a:p>
          <a:endParaRPr lang="en-US"/>
        </a:p>
      </dgm:t>
    </dgm:pt>
    <dgm:pt modelId="{BA20ACA1-D4BD-4B0D-8B52-E69491BC7AF9}" type="sibTrans" cxnId="{60ADC5B4-FC9E-4301-A928-4B80AB096B59}">
      <dgm:prSet/>
      <dgm:spPr/>
      <dgm:t>
        <a:bodyPr/>
        <a:lstStyle/>
        <a:p>
          <a:endParaRPr lang="en-US"/>
        </a:p>
      </dgm:t>
    </dgm:pt>
    <dgm:pt modelId="{81F13566-3823-46AD-90F9-0512F1CC0D22}">
      <dgm:prSet phldrT="[Text]"/>
      <dgm:spPr/>
      <dgm:t>
        <a:bodyPr/>
        <a:lstStyle/>
        <a:p>
          <a:r>
            <a:rPr lang="en-US" dirty="0"/>
            <a:t>Selector reviews request &amp; orders book</a:t>
          </a:r>
        </a:p>
      </dgm:t>
    </dgm:pt>
    <dgm:pt modelId="{ED4652F0-AC03-42F9-ADFE-51083054EBA7}" type="parTrans" cxnId="{827AEC1D-A739-4195-8B50-92717BEC1404}">
      <dgm:prSet/>
      <dgm:spPr/>
      <dgm:t>
        <a:bodyPr/>
        <a:lstStyle/>
        <a:p>
          <a:endParaRPr lang="en-US"/>
        </a:p>
      </dgm:t>
    </dgm:pt>
    <dgm:pt modelId="{2ADD8580-730F-453E-9BD3-A86E44AA70CF}" type="sibTrans" cxnId="{827AEC1D-A739-4195-8B50-92717BEC1404}">
      <dgm:prSet/>
      <dgm:spPr/>
      <dgm:t>
        <a:bodyPr/>
        <a:lstStyle/>
        <a:p>
          <a:endParaRPr lang="en-US"/>
        </a:p>
      </dgm:t>
    </dgm:pt>
    <dgm:pt modelId="{E64CB518-6841-4C61-90A5-CD706B24ED81}">
      <dgm:prSet phldrT="[Text]"/>
      <dgm:spPr/>
      <dgm:t>
        <a:bodyPr/>
        <a:lstStyle/>
        <a:p>
          <a:r>
            <a:rPr lang="en-US" dirty="0"/>
            <a:t>Book provider fulfills the order</a:t>
          </a:r>
        </a:p>
      </dgm:t>
    </dgm:pt>
    <dgm:pt modelId="{420D9201-9C18-4EDA-9561-8CEFF08F7D25}" type="parTrans" cxnId="{4C621E27-BCA2-43E2-9C3B-08810CFE6FD7}">
      <dgm:prSet/>
      <dgm:spPr/>
      <dgm:t>
        <a:bodyPr/>
        <a:lstStyle/>
        <a:p>
          <a:endParaRPr lang="en-US"/>
        </a:p>
      </dgm:t>
    </dgm:pt>
    <dgm:pt modelId="{42923853-7FD5-4513-9304-436F1813CDD8}" type="sibTrans" cxnId="{4C621E27-BCA2-43E2-9C3B-08810CFE6FD7}">
      <dgm:prSet/>
      <dgm:spPr/>
      <dgm:t>
        <a:bodyPr/>
        <a:lstStyle/>
        <a:p>
          <a:endParaRPr lang="en-US"/>
        </a:p>
      </dgm:t>
    </dgm:pt>
    <dgm:pt modelId="{5E4B2095-38F8-467E-91CB-289BBC822228}">
      <dgm:prSet phldrT="[Text]"/>
      <dgm:spPr/>
      <dgm:t>
        <a:bodyPr/>
        <a:lstStyle/>
        <a:p>
          <a:r>
            <a:rPr lang="en-US" dirty="0"/>
            <a:t>Receive book and alert the requestor</a:t>
          </a:r>
        </a:p>
      </dgm:t>
    </dgm:pt>
    <dgm:pt modelId="{90EC97F3-F8D8-433D-AE71-3E2EC61C0EDC}" type="parTrans" cxnId="{4A0A76F6-6183-4667-AC1E-05E7801576F8}">
      <dgm:prSet/>
      <dgm:spPr/>
      <dgm:t>
        <a:bodyPr/>
        <a:lstStyle/>
        <a:p>
          <a:endParaRPr lang="en-US"/>
        </a:p>
      </dgm:t>
    </dgm:pt>
    <dgm:pt modelId="{DEEE18BB-DD08-4E6B-92CD-4B225F01B27B}" type="sibTrans" cxnId="{4A0A76F6-6183-4667-AC1E-05E7801576F8}">
      <dgm:prSet/>
      <dgm:spPr/>
      <dgm:t>
        <a:bodyPr/>
        <a:lstStyle/>
        <a:p>
          <a:endParaRPr lang="en-US"/>
        </a:p>
      </dgm:t>
    </dgm:pt>
    <dgm:pt modelId="{B6E0F47F-479F-49CA-8991-4AB4EE9CB65B}">
      <dgm:prSet phldrT="[Text]"/>
      <dgm:spPr/>
      <dgm:t>
        <a:bodyPr/>
        <a:lstStyle/>
        <a:p>
          <a:r>
            <a:rPr lang="en-US" dirty="0"/>
            <a:t>Load MARC records into Alma</a:t>
          </a:r>
        </a:p>
      </dgm:t>
    </dgm:pt>
    <dgm:pt modelId="{9917BD85-6068-4F1A-B90C-BC11FE0690C2}" type="parTrans" cxnId="{2ECDE10C-0395-424B-9C97-C2888FE6D44B}">
      <dgm:prSet/>
      <dgm:spPr/>
      <dgm:t>
        <a:bodyPr/>
        <a:lstStyle/>
        <a:p>
          <a:endParaRPr lang="en-US"/>
        </a:p>
      </dgm:t>
    </dgm:pt>
    <dgm:pt modelId="{AC72077A-A355-4CBE-AA1E-9A2DA702D840}" type="sibTrans" cxnId="{2ECDE10C-0395-424B-9C97-C2888FE6D44B}">
      <dgm:prSet/>
      <dgm:spPr/>
      <dgm:t>
        <a:bodyPr/>
        <a:lstStyle/>
        <a:p>
          <a:endParaRPr lang="en-US"/>
        </a:p>
      </dgm:t>
    </dgm:pt>
    <dgm:pt modelId="{CF7C1B46-94E2-43CA-BB4E-90084B11DAB8}" type="pres">
      <dgm:prSet presAssocID="{D9118CC6-DBB9-4AF0-9292-98B8C553AA21}" presName="rootnode" presStyleCnt="0">
        <dgm:presLayoutVars>
          <dgm:chMax/>
          <dgm:chPref/>
          <dgm:dir/>
          <dgm:animLvl val="lvl"/>
        </dgm:presLayoutVars>
      </dgm:prSet>
      <dgm:spPr/>
    </dgm:pt>
    <dgm:pt modelId="{847DD43D-5737-4ACF-A34C-1F19588F5921}" type="pres">
      <dgm:prSet presAssocID="{8566921E-8EBF-430F-AF68-C8C49B776C57}" presName="composite" presStyleCnt="0"/>
      <dgm:spPr/>
    </dgm:pt>
    <dgm:pt modelId="{2154BB41-7352-423F-8B6A-CBD0646A7086}" type="pres">
      <dgm:prSet presAssocID="{8566921E-8EBF-430F-AF68-C8C49B776C57}" presName="bentUpArrow1" presStyleLbl="alignImgPlace1" presStyleIdx="0" presStyleCnt="5"/>
      <dgm:spPr/>
    </dgm:pt>
    <dgm:pt modelId="{0C37FA98-32DF-43B2-9194-D7A856CDA1E3}" type="pres">
      <dgm:prSet presAssocID="{8566921E-8EBF-430F-AF68-C8C49B776C57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BD59FE4-FB17-41C3-940C-AA6A7CF1F3C9}" type="pres">
      <dgm:prSet presAssocID="{8566921E-8EBF-430F-AF68-C8C49B776C57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E8B79BE-8CD6-4A70-9DE2-41F41F9A62F9}" type="pres">
      <dgm:prSet presAssocID="{B29E7CF4-0CFA-48ED-AED7-8A8F9AB78FF0}" presName="sibTrans" presStyleCnt="0"/>
      <dgm:spPr/>
    </dgm:pt>
    <dgm:pt modelId="{7BE68FAC-7256-422F-A233-7DEF0371DA9A}" type="pres">
      <dgm:prSet presAssocID="{B6E0F47F-479F-49CA-8991-4AB4EE9CB65B}" presName="composite" presStyleCnt="0"/>
      <dgm:spPr/>
    </dgm:pt>
    <dgm:pt modelId="{CFC9CF1E-CABD-44F2-84D6-21BEA137EFC1}" type="pres">
      <dgm:prSet presAssocID="{B6E0F47F-479F-49CA-8991-4AB4EE9CB65B}" presName="bentUpArrow1" presStyleLbl="alignImgPlace1" presStyleIdx="1" presStyleCnt="5"/>
      <dgm:spPr/>
    </dgm:pt>
    <dgm:pt modelId="{E3F1FEF4-C88F-46BB-A01D-3B9588AA158C}" type="pres">
      <dgm:prSet presAssocID="{B6E0F47F-479F-49CA-8991-4AB4EE9CB65B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E284967-F079-4F15-836B-0C7E9611111C}" type="pres">
      <dgm:prSet presAssocID="{B6E0F47F-479F-49CA-8991-4AB4EE9CB65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A9DFBF2-81A7-4A4C-A9E4-97916E75C7AB}" type="pres">
      <dgm:prSet presAssocID="{AC72077A-A355-4CBE-AA1E-9A2DA702D840}" presName="sibTrans" presStyleCnt="0"/>
      <dgm:spPr/>
    </dgm:pt>
    <dgm:pt modelId="{8E652051-8F90-4078-B295-DF871DCACAF1}" type="pres">
      <dgm:prSet presAssocID="{56F7A351-A353-4CAB-AABD-197EB78C17EB}" presName="composite" presStyleCnt="0"/>
      <dgm:spPr/>
    </dgm:pt>
    <dgm:pt modelId="{27044E7B-AB0F-4A72-8C58-97067C8B3F21}" type="pres">
      <dgm:prSet presAssocID="{56F7A351-A353-4CAB-AABD-197EB78C17EB}" presName="bentUpArrow1" presStyleLbl="alignImgPlace1" presStyleIdx="2" presStyleCnt="5"/>
      <dgm:spPr/>
    </dgm:pt>
    <dgm:pt modelId="{5BE60551-3003-43BC-9FBD-85B59427911E}" type="pres">
      <dgm:prSet presAssocID="{56F7A351-A353-4CAB-AABD-197EB78C17E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0ADCCB8-5B91-4B35-A836-AF10176F8330}" type="pres">
      <dgm:prSet presAssocID="{56F7A351-A353-4CAB-AABD-197EB78C17E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A581ACA-4DE0-46ED-B82D-5FE2DD653BF6}" type="pres">
      <dgm:prSet presAssocID="{BA20ACA1-D4BD-4B0D-8B52-E69491BC7AF9}" presName="sibTrans" presStyleCnt="0"/>
      <dgm:spPr/>
    </dgm:pt>
    <dgm:pt modelId="{AA199FB5-3428-43E2-878B-79324A12334F}" type="pres">
      <dgm:prSet presAssocID="{81F13566-3823-46AD-90F9-0512F1CC0D22}" presName="composite" presStyleCnt="0"/>
      <dgm:spPr/>
    </dgm:pt>
    <dgm:pt modelId="{A5B0211A-0510-42FE-AA54-B7428122B339}" type="pres">
      <dgm:prSet presAssocID="{81F13566-3823-46AD-90F9-0512F1CC0D22}" presName="bentUpArrow1" presStyleLbl="alignImgPlace1" presStyleIdx="3" presStyleCnt="5"/>
      <dgm:spPr/>
    </dgm:pt>
    <dgm:pt modelId="{356E62FA-9BD0-4BA7-B56A-52D17617809D}" type="pres">
      <dgm:prSet presAssocID="{81F13566-3823-46AD-90F9-0512F1CC0D22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1862B251-A558-497D-92EB-224788D1CC4B}" type="pres">
      <dgm:prSet presAssocID="{81F13566-3823-46AD-90F9-0512F1CC0D22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50333B2-27F6-4E71-B9F4-FB2B62B08C64}" type="pres">
      <dgm:prSet presAssocID="{2ADD8580-730F-453E-9BD3-A86E44AA70CF}" presName="sibTrans" presStyleCnt="0"/>
      <dgm:spPr/>
    </dgm:pt>
    <dgm:pt modelId="{B73D39B0-3692-4D67-93B4-D4EC107327C7}" type="pres">
      <dgm:prSet presAssocID="{E64CB518-6841-4C61-90A5-CD706B24ED81}" presName="composite" presStyleCnt="0"/>
      <dgm:spPr/>
    </dgm:pt>
    <dgm:pt modelId="{632FB1E1-B137-4E42-81D2-BF9954BFC656}" type="pres">
      <dgm:prSet presAssocID="{E64CB518-6841-4C61-90A5-CD706B24ED81}" presName="bentUpArrow1" presStyleLbl="alignImgPlace1" presStyleIdx="4" presStyleCnt="5"/>
      <dgm:spPr/>
    </dgm:pt>
    <dgm:pt modelId="{DFA79B30-5F93-4A42-94AA-95A6EFF4970B}" type="pres">
      <dgm:prSet presAssocID="{E64CB518-6841-4C61-90A5-CD706B24ED8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55D880F-920E-4D69-8F66-73399EE03F7D}" type="pres">
      <dgm:prSet presAssocID="{E64CB518-6841-4C61-90A5-CD706B24ED8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9AC729F-CD40-4530-97CD-C6380C84F322}" type="pres">
      <dgm:prSet presAssocID="{42923853-7FD5-4513-9304-436F1813CDD8}" presName="sibTrans" presStyleCnt="0"/>
      <dgm:spPr/>
    </dgm:pt>
    <dgm:pt modelId="{4F2C46B1-D77B-4E03-9DEF-3316E532220D}" type="pres">
      <dgm:prSet presAssocID="{5E4B2095-38F8-467E-91CB-289BBC822228}" presName="composite" presStyleCnt="0"/>
      <dgm:spPr/>
    </dgm:pt>
    <dgm:pt modelId="{211DB098-E3C8-43CC-9097-C717AD3870E7}" type="pres">
      <dgm:prSet presAssocID="{5E4B2095-38F8-467E-91CB-289BBC822228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05086400-2ACA-48A0-AB98-C231E6B5C6A4}" type="presOf" srcId="{B6E0F47F-479F-49CA-8991-4AB4EE9CB65B}" destId="{E3F1FEF4-C88F-46BB-A01D-3B9588AA158C}" srcOrd="0" destOrd="0" presId="urn:microsoft.com/office/officeart/2005/8/layout/StepDownProcess"/>
    <dgm:cxn modelId="{2ECDE10C-0395-424B-9C97-C2888FE6D44B}" srcId="{D9118CC6-DBB9-4AF0-9292-98B8C553AA21}" destId="{B6E0F47F-479F-49CA-8991-4AB4EE9CB65B}" srcOrd="1" destOrd="0" parTransId="{9917BD85-6068-4F1A-B90C-BC11FE0690C2}" sibTransId="{AC72077A-A355-4CBE-AA1E-9A2DA702D840}"/>
    <dgm:cxn modelId="{827AEC1D-A739-4195-8B50-92717BEC1404}" srcId="{D9118CC6-DBB9-4AF0-9292-98B8C553AA21}" destId="{81F13566-3823-46AD-90F9-0512F1CC0D22}" srcOrd="3" destOrd="0" parTransId="{ED4652F0-AC03-42F9-ADFE-51083054EBA7}" sibTransId="{2ADD8580-730F-453E-9BD3-A86E44AA70CF}"/>
    <dgm:cxn modelId="{4C621E27-BCA2-43E2-9C3B-08810CFE6FD7}" srcId="{D9118CC6-DBB9-4AF0-9292-98B8C553AA21}" destId="{E64CB518-6841-4C61-90A5-CD706B24ED81}" srcOrd="4" destOrd="0" parTransId="{420D9201-9C18-4EDA-9561-8CEFF08F7D25}" sibTransId="{42923853-7FD5-4513-9304-436F1813CDD8}"/>
    <dgm:cxn modelId="{2B4BEA5E-9231-4001-94E9-50B67522EBC5}" type="presOf" srcId="{8566921E-8EBF-430F-AF68-C8C49B776C57}" destId="{0C37FA98-32DF-43B2-9194-D7A856CDA1E3}" srcOrd="0" destOrd="0" presId="urn:microsoft.com/office/officeart/2005/8/layout/StepDownProcess"/>
    <dgm:cxn modelId="{B1C08A47-D2B3-4FCB-A83E-E904814037D9}" type="presOf" srcId="{5E4B2095-38F8-467E-91CB-289BBC822228}" destId="{211DB098-E3C8-43CC-9097-C717AD3870E7}" srcOrd="0" destOrd="0" presId="urn:microsoft.com/office/officeart/2005/8/layout/StepDownProcess"/>
    <dgm:cxn modelId="{3650844D-9BA1-44CE-8C72-E3337B7583FE}" type="presOf" srcId="{E64CB518-6841-4C61-90A5-CD706B24ED81}" destId="{DFA79B30-5F93-4A42-94AA-95A6EFF4970B}" srcOrd="0" destOrd="0" presId="urn:microsoft.com/office/officeart/2005/8/layout/StepDownProcess"/>
    <dgm:cxn modelId="{FFADBE4E-D149-4630-8DB4-54157A6011B1}" type="presOf" srcId="{81F13566-3823-46AD-90F9-0512F1CC0D22}" destId="{356E62FA-9BD0-4BA7-B56A-52D17617809D}" srcOrd="0" destOrd="0" presId="urn:microsoft.com/office/officeart/2005/8/layout/StepDownProcess"/>
    <dgm:cxn modelId="{F4812E51-2967-40A7-890E-A33887179D5C}" type="presOf" srcId="{56F7A351-A353-4CAB-AABD-197EB78C17EB}" destId="{5BE60551-3003-43BC-9FBD-85B59427911E}" srcOrd="0" destOrd="0" presId="urn:microsoft.com/office/officeart/2005/8/layout/StepDownProcess"/>
    <dgm:cxn modelId="{60ADC5B4-FC9E-4301-A928-4B80AB096B59}" srcId="{D9118CC6-DBB9-4AF0-9292-98B8C553AA21}" destId="{56F7A351-A353-4CAB-AABD-197EB78C17EB}" srcOrd="2" destOrd="0" parTransId="{03C0E970-36DF-4838-93B1-49D22BB2290F}" sibTransId="{BA20ACA1-D4BD-4B0D-8B52-E69491BC7AF9}"/>
    <dgm:cxn modelId="{07A813D9-045B-4EE8-BFCE-64B1B9DF4B83}" srcId="{D9118CC6-DBB9-4AF0-9292-98B8C553AA21}" destId="{8566921E-8EBF-430F-AF68-C8C49B776C57}" srcOrd="0" destOrd="0" parTransId="{FDAD2A77-DC5B-4468-A816-1DA6A7E7EC50}" sibTransId="{B29E7CF4-0CFA-48ED-AED7-8A8F9AB78FF0}"/>
    <dgm:cxn modelId="{4A0A76F6-6183-4667-AC1E-05E7801576F8}" srcId="{D9118CC6-DBB9-4AF0-9292-98B8C553AA21}" destId="{5E4B2095-38F8-467E-91CB-289BBC822228}" srcOrd="5" destOrd="0" parTransId="{90EC97F3-F8D8-433D-AE71-3E2EC61C0EDC}" sibTransId="{DEEE18BB-DD08-4E6B-92CD-4B225F01B27B}"/>
    <dgm:cxn modelId="{E2C029FF-8F64-4BD5-9980-88986B7D9558}" type="presOf" srcId="{D9118CC6-DBB9-4AF0-9292-98B8C553AA21}" destId="{CF7C1B46-94E2-43CA-BB4E-90084B11DAB8}" srcOrd="0" destOrd="0" presId="urn:microsoft.com/office/officeart/2005/8/layout/StepDownProcess"/>
    <dgm:cxn modelId="{E9361041-764B-4B50-930B-DAD85B796293}" type="presParOf" srcId="{CF7C1B46-94E2-43CA-BB4E-90084B11DAB8}" destId="{847DD43D-5737-4ACF-A34C-1F19588F5921}" srcOrd="0" destOrd="0" presId="urn:microsoft.com/office/officeart/2005/8/layout/StepDownProcess"/>
    <dgm:cxn modelId="{9A1031F5-2BB9-47A6-8F37-9F2676A47DF5}" type="presParOf" srcId="{847DD43D-5737-4ACF-A34C-1F19588F5921}" destId="{2154BB41-7352-423F-8B6A-CBD0646A7086}" srcOrd="0" destOrd="0" presId="urn:microsoft.com/office/officeart/2005/8/layout/StepDownProcess"/>
    <dgm:cxn modelId="{5FF9A7F3-5741-4ED9-9B1D-37E569754B21}" type="presParOf" srcId="{847DD43D-5737-4ACF-A34C-1F19588F5921}" destId="{0C37FA98-32DF-43B2-9194-D7A856CDA1E3}" srcOrd="1" destOrd="0" presId="urn:microsoft.com/office/officeart/2005/8/layout/StepDownProcess"/>
    <dgm:cxn modelId="{949C1F42-0AA8-4B4D-BA4C-5D228588B8D9}" type="presParOf" srcId="{847DD43D-5737-4ACF-A34C-1F19588F5921}" destId="{DBD59FE4-FB17-41C3-940C-AA6A7CF1F3C9}" srcOrd="2" destOrd="0" presId="urn:microsoft.com/office/officeart/2005/8/layout/StepDownProcess"/>
    <dgm:cxn modelId="{02CF077A-2F50-4411-B55C-A6D30EFD11DC}" type="presParOf" srcId="{CF7C1B46-94E2-43CA-BB4E-90084B11DAB8}" destId="{AE8B79BE-8CD6-4A70-9DE2-41F41F9A62F9}" srcOrd="1" destOrd="0" presId="urn:microsoft.com/office/officeart/2005/8/layout/StepDownProcess"/>
    <dgm:cxn modelId="{EFF2A476-5B33-4F4A-96B4-5FCFCB8283C7}" type="presParOf" srcId="{CF7C1B46-94E2-43CA-BB4E-90084B11DAB8}" destId="{7BE68FAC-7256-422F-A233-7DEF0371DA9A}" srcOrd="2" destOrd="0" presId="urn:microsoft.com/office/officeart/2005/8/layout/StepDownProcess"/>
    <dgm:cxn modelId="{081AA2DA-C581-4664-B45F-C1B1315EA3A2}" type="presParOf" srcId="{7BE68FAC-7256-422F-A233-7DEF0371DA9A}" destId="{CFC9CF1E-CABD-44F2-84D6-21BEA137EFC1}" srcOrd="0" destOrd="0" presId="urn:microsoft.com/office/officeart/2005/8/layout/StepDownProcess"/>
    <dgm:cxn modelId="{54D99059-F7A2-4847-BEC5-2DA22AE17F79}" type="presParOf" srcId="{7BE68FAC-7256-422F-A233-7DEF0371DA9A}" destId="{E3F1FEF4-C88F-46BB-A01D-3B9588AA158C}" srcOrd="1" destOrd="0" presId="urn:microsoft.com/office/officeart/2005/8/layout/StepDownProcess"/>
    <dgm:cxn modelId="{270F56F6-F7C4-4328-B0E4-5DFB89071E5B}" type="presParOf" srcId="{7BE68FAC-7256-422F-A233-7DEF0371DA9A}" destId="{9E284967-F079-4F15-836B-0C7E9611111C}" srcOrd="2" destOrd="0" presId="urn:microsoft.com/office/officeart/2005/8/layout/StepDownProcess"/>
    <dgm:cxn modelId="{075C8C12-D10E-460F-AC44-819AFBC180D6}" type="presParOf" srcId="{CF7C1B46-94E2-43CA-BB4E-90084B11DAB8}" destId="{6A9DFBF2-81A7-4A4C-A9E4-97916E75C7AB}" srcOrd="3" destOrd="0" presId="urn:microsoft.com/office/officeart/2005/8/layout/StepDownProcess"/>
    <dgm:cxn modelId="{F817013B-6354-48F6-8C84-1A52694DE691}" type="presParOf" srcId="{CF7C1B46-94E2-43CA-BB4E-90084B11DAB8}" destId="{8E652051-8F90-4078-B295-DF871DCACAF1}" srcOrd="4" destOrd="0" presId="urn:microsoft.com/office/officeart/2005/8/layout/StepDownProcess"/>
    <dgm:cxn modelId="{31D47770-1F84-4CB8-97EA-41EFE32F818E}" type="presParOf" srcId="{8E652051-8F90-4078-B295-DF871DCACAF1}" destId="{27044E7B-AB0F-4A72-8C58-97067C8B3F21}" srcOrd="0" destOrd="0" presId="urn:microsoft.com/office/officeart/2005/8/layout/StepDownProcess"/>
    <dgm:cxn modelId="{896F5537-5E36-43DF-99F3-AE642D1B8DC9}" type="presParOf" srcId="{8E652051-8F90-4078-B295-DF871DCACAF1}" destId="{5BE60551-3003-43BC-9FBD-85B59427911E}" srcOrd="1" destOrd="0" presId="urn:microsoft.com/office/officeart/2005/8/layout/StepDownProcess"/>
    <dgm:cxn modelId="{0A6B0926-C8C5-4B08-97F5-1A9F07B72FA9}" type="presParOf" srcId="{8E652051-8F90-4078-B295-DF871DCACAF1}" destId="{90ADCCB8-5B91-4B35-A836-AF10176F8330}" srcOrd="2" destOrd="0" presId="urn:microsoft.com/office/officeart/2005/8/layout/StepDownProcess"/>
    <dgm:cxn modelId="{87923160-FB9B-46E9-A766-DD0F191F5021}" type="presParOf" srcId="{CF7C1B46-94E2-43CA-BB4E-90084B11DAB8}" destId="{EA581ACA-4DE0-46ED-B82D-5FE2DD653BF6}" srcOrd="5" destOrd="0" presId="urn:microsoft.com/office/officeart/2005/8/layout/StepDownProcess"/>
    <dgm:cxn modelId="{55224A24-9D3C-4D8C-837A-C3A457A334F8}" type="presParOf" srcId="{CF7C1B46-94E2-43CA-BB4E-90084B11DAB8}" destId="{AA199FB5-3428-43E2-878B-79324A12334F}" srcOrd="6" destOrd="0" presId="urn:microsoft.com/office/officeart/2005/8/layout/StepDownProcess"/>
    <dgm:cxn modelId="{FEF08484-78E8-4994-A36A-5F7AAE802D44}" type="presParOf" srcId="{AA199FB5-3428-43E2-878B-79324A12334F}" destId="{A5B0211A-0510-42FE-AA54-B7428122B339}" srcOrd="0" destOrd="0" presId="urn:microsoft.com/office/officeart/2005/8/layout/StepDownProcess"/>
    <dgm:cxn modelId="{6ADD0A52-FAFF-4309-8553-0A65630D7AE8}" type="presParOf" srcId="{AA199FB5-3428-43E2-878B-79324A12334F}" destId="{356E62FA-9BD0-4BA7-B56A-52D17617809D}" srcOrd="1" destOrd="0" presId="urn:microsoft.com/office/officeart/2005/8/layout/StepDownProcess"/>
    <dgm:cxn modelId="{E59D6B35-4A38-48DC-88C6-A301E7603910}" type="presParOf" srcId="{AA199FB5-3428-43E2-878B-79324A12334F}" destId="{1862B251-A558-497D-92EB-224788D1CC4B}" srcOrd="2" destOrd="0" presId="urn:microsoft.com/office/officeart/2005/8/layout/StepDownProcess"/>
    <dgm:cxn modelId="{A92DD25B-79CC-458F-93B8-C3E8083D8515}" type="presParOf" srcId="{CF7C1B46-94E2-43CA-BB4E-90084B11DAB8}" destId="{550333B2-27F6-4E71-B9F4-FB2B62B08C64}" srcOrd="7" destOrd="0" presId="urn:microsoft.com/office/officeart/2005/8/layout/StepDownProcess"/>
    <dgm:cxn modelId="{D7A54C9B-1BF6-4D86-B64C-72840CA2A98D}" type="presParOf" srcId="{CF7C1B46-94E2-43CA-BB4E-90084B11DAB8}" destId="{B73D39B0-3692-4D67-93B4-D4EC107327C7}" srcOrd="8" destOrd="0" presId="urn:microsoft.com/office/officeart/2005/8/layout/StepDownProcess"/>
    <dgm:cxn modelId="{6E0B912E-5DBD-4C27-8F73-075F4E59C9C9}" type="presParOf" srcId="{B73D39B0-3692-4D67-93B4-D4EC107327C7}" destId="{632FB1E1-B137-4E42-81D2-BF9954BFC656}" srcOrd="0" destOrd="0" presId="urn:microsoft.com/office/officeart/2005/8/layout/StepDownProcess"/>
    <dgm:cxn modelId="{3DB69E75-7A9F-4123-B77D-279B80F59700}" type="presParOf" srcId="{B73D39B0-3692-4D67-93B4-D4EC107327C7}" destId="{DFA79B30-5F93-4A42-94AA-95A6EFF4970B}" srcOrd="1" destOrd="0" presId="urn:microsoft.com/office/officeart/2005/8/layout/StepDownProcess"/>
    <dgm:cxn modelId="{AAF71F46-883E-4B2F-A602-51A9341C5BD1}" type="presParOf" srcId="{B73D39B0-3692-4D67-93B4-D4EC107327C7}" destId="{A55D880F-920E-4D69-8F66-73399EE03F7D}" srcOrd="2" destOrd="0" presId="urn:microsoft.com/office/officeart/2005/8/layout/StepDownProcess"/>
    <dgm:cxn modelId="{C42490F7-74D5-4577-A17F-587961AE1C15}" type="presParOf" srcId="{CF7C1B46-94E2-43CA-BB4E-90084B11DAB8}" destId="{69AC729F-CD40-4530-97CD-C6380C84F322}" srcOrd="9" destOrd="0" presId="urn:microsoft.com/office/officeart/2005/8/layout/StepDownProcess"/>
    <dgm:cxn modelId="{41E3A319-20C1-4381-B3BD-C8F91A08BA43}" type="presParOf" srcId="{CF7C1B46-94E2-43CA-BB4E-90084B11DAB8}" destId="{4F2C46B1-D77B-4E03-9DEF-3316E532220D}" srcOrd="10" destOrd="0" presId="urn:microsoft.com/office/officeart/2005/8/layout/StepDownProcess"/>
    <dgm:cxn modelId="{5A62BE79-B529-484C-8FA8-2926A0BDDE7F}" type="presParOf" srcId="{4F2C46B1-D77B-4E03-9DEF-3316E532220D}" destId="{211DB098-E3C8-43CC-9097-C717AD3870E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4BB41-7352-423F-8B6A-CBD0646A7086}">
      <dsp:nvSpPr>
        <dsp:cNvPr id="0" name=""/>
        <dsp:cNvSpPr/>
      </dsp:nvSpPr>
      <dsp:spPr>
        <a:xfrm rot="5400000">
          <a:off x="2973472" y="866117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7FA98-32DF-43B2-9194-D7A856CDA1E3}">
      <dsp:nvSpPr>
        <dsp:cNvPr id="0" name=""/>
        <dsp:cNvSpPr/>
      </dsp:nvSpPr>
      <dsp:spPr>
        <a:xfrm>
          <a:off x="2775951" y="3967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Create DDA profile with book provider</a:t>
          </a:r>
        </a:p>
      </dsp:txBody>
      <dsp:txXfrm>
        <a:off x="2818843" y="82571"/>
        <a:ext cx="1169255" cy="792702"/>
      </dsp:txXfrm>
    </dsp:sp>
    <dsp:sp modelId="{DBD59FE4-FB17-41C3-940C-AA6A7CF1F3C9}">
      <dsp:nvSpPr>
        <dsp:cNvPr id="0" name=""/>
        <dsp:cNvSpPr/>
      </dsp:nvSpPr>
      <dsp:spPr>
        <a:xfrm>
          <a:off x="4030990" y="123462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9CF1E-CABD-44F2-84D6-21BEA137EFC1}">
      <dsp:nvSpPr>
        <dsp:cNvPr id="0" name=""/>
        <dsp:cNvSpPr/>
      </dsp:nvSpPr>
      <dsp:spPr>
        <a:xfrm rot="5400000">
          <a:off x="4014033" y="185294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4869155"/>
            <a:satOff val="1598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FEF4-C88F-46BB-A01D-3B9588AA158C}">
      <dsp:nvSpPr>
        <dsp:cNvPr id="0" name=""/>
        <dsp:cNvSpPr/>
      </dsp:nvSpPr>
      <dsp:spPr>
        <a:xfrm>
          <a:off x="3816512" y="102650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3613276"/>
            <a:satOff val="1385"/>
            <a:lumOff val="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MARC records into Alma</a:t>
          </a:r>
        </a:p>
      </dsp:txBody>
      <dsp:txXfrm>
        <a:off x="3859404" y="1069401"/>
        <a:ext cx="1169255" cy="792702"/>
      </dsp:txXfrm>
    </dsp:sp>
    <dsp:sp modelId="{9E284967-F079-4F15-836B-0C7E9611111C}">
      <dsp:nvSpPr>
        <dsp:cNvPr id="0" name=""/>
        <dsp:cNvSpPr/>
      </dsp:nvSpPr>
      <dsp:spPr>
        <a:xfrm>
          <a:off x="5071551" y="1110293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44E7B-AB0F-4A72-8C58-97067C8B3F21}">
      <dsp:nvSpPr>
        <dsp:cNvPr id="0" name=""/>
        <dsp:cNvSpPr/>
      </dsp:nvSpPr>
      <dsp:spPr>
        <a:xfrm rot="5400000">
          <a:off x="5054594" y="283977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9738311"/>
            <a:satOff val="31959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0551-3003-43BC-9FBD-85B59427911E}">
      <dsp:nvSpPr>
        <dsp:cNvPr id="0" name=""/>
        <dsp:cNvSpPr/>
      </dsp:nvSpPr>
      <dsp:spPr>
        <a:xfrm>
          <a:off x="4857073" y="201334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7226553"/>
            <a:satOff val="2771"/>
            <a:lumOff val="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Patron makes purchase request in Primo</a:t>
          </a:r>
        </a:p>
      </dsp:txBody>
      <dsp:txXfrm>
        <a:off x="4899965" y="2056232"/>
        <a:ext cx="1169255" cy="792702"/>
      </dsp:txXfrm>
    </dsp:sp>
    <dsp:sp modelId="{90ADCCB8-5B91-4B35-A836-AF10176F8330}">
      <dsp:nvSpPr>
        <dsp:cNvPr id="0" name=""/>
        <dsp:cNvSpPr/>
      </dsp:nvSpPr>
      <dsp:spPr>
        <a:xfrm>
          <a:off x="6112112" y="209712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211A-0510-42FE-AA54-B7428122B339}">
      <dsp:nvSpPr>
        <dsp:cNvPr id="0" name=""/>
        <dsp:cNvSpPr/>
      </dsp:nvSpPr>
      <dsp:spPr>
        <a:xfrm rot="5400000">
          <a:off x="6095155" y="3826609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4607466"/>
            <a:satOff val="47939"/>
            <a:lumOff val="11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62FA-9BD0-4BA7-B56A-52D17617809D}">
      <dsp:nvSpPr>
        <dsp:cNvPr id="0" name=""/>
        <dsp:cNvSpPr/>
      </dsp:nvSpPr>
      <dsp:spPr>
        <a:xfrm>
          <a:off x="5897634" y="300017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0839829"/>
            <a:satOff val="4156"/>
            <a:lumOff val="10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Selector reviews request &amp; orders book</a:t>
          </a:r>
        </a:p>
      </dsp:txBody>
      <dsp:txXfrm>
        <a:off x="5940526" y="3043062"/>
        <a:ext cx="1169255" cy="792702"/>
      </dsp:txXfrm>
    </dsp:sp>
    <dsp:sp modelId="{1862B251-A558-497D-92EB-224788D1CC4B}">
      <dsp:nvSpPr>
        <dsp:cNvPr id="0" name=""/>
        <dsp:cNvSpPr/>
      </dsp:nvSpPr>
      <dsp:spPr>
        <a:xfrm>
          <a:off x="7152673" y="308395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FB1E1-B137-4E42-81D2-BF9954BFC656}">
      <dsp:nvSpPr>
        <dsp:cNvPr id="0" name=""/>
        <dsp:cNvSpPr/>
      </dsp:nvSpPr>
      <dsp:spPr>
        <a:xfrm rot="5400000">
          <a:off x="7135716" y="4813440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476621"/>
            <a:satOff val="63918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9B30-5F93-4A42-94AA-95A6EFF4970B}">
      <dsp:nvSpPr>
        <dsp:cNvPr id="0" name=""/>
        <dsp:cNvSpPr/>
      </dsp:nvSpPr>
      <dsp:spPr>
        <a:xfrm>
          <a:off x="6938195" y="3987001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4453105"/>
            <a:satOff val="5542"/>
            <a:lumOff val="13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provider fulfills the order</a:t>
          </a:r>
        </a:p>
      </dsp:txBody>
      <dsp:txXfrm>
        <a:off x="6981087" y="4029893"/>
        <a:ext cx="1169255" cy="792702"/>
      </dsp:txXfrm>
    </dsp:sp>
    <dsp:sp modelId="{A55D880F-920E-4D69-8F66-73399EE03F7D}">
      <dsp:nvSpPr>
        <dsp:cNvPr id="0" name=""/>
        <dsp:cNvSpPr/>
      </dsp:nvSpPr>
      <dsp:spPr>
        <a:xfrm>
          <a:off x="8193234" y="4070785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B098-E3C8-43CC-9097-C717AD3870E7}">
      <dsp:nvSpPr>
        <dsp:cNvPr id="0" name=""/>
        <dsp:cNvSpPr/>
      </dsp:nvSpPr>
      <dsp:spPr>
        <a:xfrm>
          <a:off x="7978756" y="4973832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8066381"/>
            <a:satOff val="6927"/>
            <a:lumOff val="16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Receive book and alert the requestor</a:t>
          </a:r>
        </a:p>
      </dsp:txBody>
      <dsp:txXfrm>
        <a:off x="8021648" y="5016724"/>
        <a:ext cx="1169255" cy="792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4BB41-7352-423F-8B6A-CBD0646A7086}">
      <dsp:nvSpPr>
        <dsp:cNvPr id="0" name=""/>
        <dsp:cNvSpPr/>
      </dsp:nvSpPr>
      <dsp:spPr>
        <a:xfrm rot="5400000">
          <a:off x="2973472" y="866117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7FA98-32DF-43B2-9194-D7A856CDA1E3}">
      <dsp:nvSpPr>
        <dsp:cNvPr id="0" name=""/>
        <dsp:cNvSpPr/>
      </dsp:nvSpPr>
      <dsp:spPr>
        <a:xfrm>
          <a:off x="2775951" y="3967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Create DDA profile with book provider</a:t>
          </a:r>
        </a:p>
      </dsp:txBody>
      <dsp:txXfrm>
        <a:off x="2818843" y="82571"/>
        <a:ext cx="1169255" cy="792702"/>
      </dsp:txXfrm>
    </dsp:sp>
    <dsp:sp modelId="{DBD59FE4-FB17-41C3-940C-AA6A7CF1F3C9}">
      <dsp:nvSpPr>
        <dsp:cNvPr id="0" name=""/>
        <dsp:cNvSpPr/>
      </dsp:nvSpPr>
      <dsp:spPr>
        <a:xfrm>
          <a:off x="4030990" y="123462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9CF1E-CABD-44F2-84D6-21BEA137EFC1}">
      <dsp:nvSpPr>
        <dsp:cNvPr id="0" name=""/>
        <dsp:cNvSpPr/>
      </dsp:nvSpPr>
      <dsp:spPr>
        <a:xfrm rot="5400000">
          <a:off x="4014033" y="185294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4869155"/>
            <a:satOff val="1598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FEF4-C88F-46BB-A01D-3B9588AA158C}">
      <dsp:nvSpPr>
        <dsp:cNvPr id="0" name=""/>
        <dsp:cNvSpPr/>
      </dsp:nvSpPr>
      <dsp:spPr>
        <a:xfrm>
          <a:off x="3816512" y="102650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3613276"/>
            <a:satOff val="1385"/>
            <a:lumOff val="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MARC records into Alma</a:t>
          </a:r>
        </a:p>
      </dsp:txBody>
      <dsp:txXfrm>
        <a:off x="3859404" y="1069401"/>
        <a:ext cx="1169255" cy="792702"/>
      </dsp:txXfrm>
    </dsp:sp>
    <dsp:sp modelId="{9E284967-F079-4F15-836B-0C7E9611111C}">
      <dsp:nvSpPr>
        <dsp:cNvPr id="0" name=""/>
        <dsp:cNvSpPr/>
      </dsp:nvSpPr>
      <dsp:spPr>
        <a:xfrm>
          <a:off x="5071551" y="1110293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44E7B-AB0F-4A72-8C58-97067C8B3F21}">
      <dsp:nvSpPr>
        <dsp:cNvPr id="0" name=""/>
        <dsp:cNvSpPr/>
      </dsp:nvSpPr>
      <dsp:spPr>
        <a:xfrm rot="5400000">
          <a:off x="5054594" y="283977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9738311"/>
            <a:satOff val="31959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0551-3003-43BC-9FBD-85B59427911E}">
      <dsp:nvSpPr>
        <dsp:cNvPr id="0" name=""/>
        <dsp:cNvSpPr/>
      </dsp:nvSpPr>
      <dsp:spPr>
        <a:xfrm>
          <a:off x="4857073" y="201334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7226553"/>
            <a:satOff val="2771"/>
            <a:lumOff val="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Patron makes purchase request in Primo</a:t>
          </a:r>
        </a:p>
      </dsp:txBody>
      <dsp:txXfrm>
        <a:off x="4899965" y="2056232"/>
        <a:ext cx="1169255" cy="792702"/>
      </dsp:txXfrm>
    </dsp:sp>
    <dsp:sp modelId="{90ADCCB8-5B91-4B35-A836-AF10176F8330}">
      <dsp:nvSpPr>
        <dsp:cNvPr id="0" name=""/>
        <dsp:cNvSpPr/>
      </dsp:nvSpPr>
      <dsp:spPr>
        <a:xfrm>
          <a:off x="6112112" y="209712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211A-0510-42FE-AA54-B7428122B339}">
      <dsp:nvSpPr>
        <dsp:cNvPr id="0" name=""/>
        <dsp:cNvSpPr/>
      </dsp:nvSpPr>
      <dsp:spPr>
        <a:xfrm rot="5400000">
          <a:off x="6095155" y="3826609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4607466"/>
            <a:satOff val="47939"/>
            <a:lumOff val="11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62FA-9BD0-4BA7-B56A-52D17617809D}">
      <dsp:nvSpPr>
        <dsp:cNvPr id="0" name=""/>
        <dsp:cNvSpPr/>
      </dsp:nvSpPr>
      <dsp:spPr>
        <a:xfrm>
          <a:off x="5897634" y="300017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0839829"/>
            <a:satOff val="4156"/>
            <a:lumOff val="10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Selector reviews request &amp; orders book</a:t>
          </a:r>
        </a:p>
      </dsp:txBody>
      <dsp:txXfrm>
        <a:off x="5940526" y="3043062"/>
        <a:ext cx="1169255" cy="792702"/>
      </dsp:txXfrm>
    </dsp:sp>
    <dsp:sp modelId="{1862B251-A558-497D-92EB-224788D1CC4B}">
      <dsp:nvSpPr>
        <dsp:cNvPr id="0" name=""/>
        <dsp:cNvSpPr/>
      </dsp:nvSpPr>
      <dsp:spPr>
        <a:xfrm>
          <a:off x="7152673" y="308395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FB1E1-B137-4E42-81D2-BF9954BFC656}">
      <dsp:nvSpPr>
        <dsp:cNvPr id="0" name=""/>
        <dsp:cNvSpPr/>
      </dsp:nvSpPr>
      <dsp:spPr>
        <a:xfrm rot="5400000">
          <a:off x="7135716" y="4813440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476621"/>
            <a:satOff val="63918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9B30-5F93-4A42-94AA-95A6EFF4970B}">
      <dsp:nvSpPr>
        <dsp:cNvPr id="0" name=""/>
        <dsp:cNvSpPr/>
      </dsp:nvSpPr>
      <dsp:spPr>
        <a:xfrm>
          <a:off x="6938195" y="3987001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4453105"/>
            <a:satOff val="5542"/>
            <a:lumOff val="13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provider fulfills the order</a:t>
          </a:r>
        </a:p>
      </dsp:txBody>
      <dsp:txXfrm>
        <a:off x="6981087" y="4029893"/>
        <a:ext cx="1169255" cy="792702"/>
      </dsp:txXfrm>
    </dsp:sp>
    <dsp:sp modelId="{A55D880F-920E-4D69-8F66-73399EE03F7D}">
      <dsp:nvSpPr>
        <dsp:cNvPr id="0" name=""/>
        <dsp:cNvSpPr/>
      </dsp:nvSpPr>
      <dsp:spPr>
        <a:xfrm>
          <a:off x="8193234" y="4070785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B098-E3C8-43CC-9097-C717AD3870E7}">
      <dsp:nvSpPr>
        <dsp:cNvPr id="0" name=""/>
        <dsp:cNvSpPr/>
      </dsp:nvSpPr>
      <dsp:spPr>
        <a:xfrm>
          <a:off x="7978756" y="4973832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8066381"/>
            <a:satOff val="6927"/>
            <a:lumOff val="16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Receive book and alert the requestor</a:t>
          </a:r>
        </a:p>
      </dsp:txBody>
      <dsp:txXfrm>
        <a:off x="8021648" y="5016724"/>
        <a:ext cx="1169255" cy="792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4BB41-7352-423F-8B6A-CBD0646A7086}">
      <dsp:nvSpPr>
        <dsp:cNvPr id="0" name=""/>
        <dsp:cNvSpPr/>
      </dsp:nvSpPr>
      <dsp:spPr>
        <a:xfrm rot="5400000">
          <a:off x="2973472" y="866117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7FA98-32DF-43B2-9194-D7A856CDA1E3}">
      <dsp:nvSpPr>
        <dsp:cNvPr id="0" name=""/>
        <dsp:cNvSpPr/>
      </dsp:nvSpPr>
      <dsp:spPr>
        <a:xfrm>
          <a:off x="2775951" y="3967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Create DDA profile with book provider</a:t>
          </a:r>
        </a:p>
      </dsp:txBody>
      <dsp:txXfrm>
        <a:off x="2818843" y="82571"/>
        <a:ext cx="1169255" cy="792702"/>
      </dsp:txXfrm>
    </dsp:sp>
    <dsp:sp modelId="{DBD59FE4-FB17-41C3-940C-AA6A7CF1F3C9}">
      <dsp:nvSpPr>
        <dsp:cNvPr id="0" name=""/>
        <dsp:cNvSpPr/>
      </dsp:nvSpPr>
      <dsp:spPr>
        <a:xfrm>
          <a:off x="4030990" y="123462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9CF1E-CABD-44F2-84D6-21BEA137EFC1}">
      <dsp:nvSpPr>
        <dsp:cNvPr id="0" name=""/>
        <dsp:cNvSpPr/>
      </dsp:nvSpPr>
      <dsp:spPr>
        <a:xfrm rot="5400000">
          <a:off x="4014033" y="185294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4869155"/>
            <a:satOff val="1598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FEF4-C88F-46BB-A01D-3B9588AA158C}">
      <dsp:nvSpPr>
        <dsp:cNvPr id="0" name=""/>
        <dsp:cNvSpPr/>
      </dsp:nvSpPr>
      <dsp:spPr>
        <a:xfrm>
          <a:off x="3816512" y="102650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3613276"/>
            <a:satOff val="1385"/>
            <a:lumOff val="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MARC records into Alma</a:t>
          </a:r>
        </a:p>
      </dsp:txBody>
      <dsp:txXfrm>
        <a:off x="3859404" y="1069401"/>
        <a:ext cx="1169255" cy="792702"/>
      </dsp:txXfrm>
    </dsp:sp>
    <dsp:sp modelId="{9E284967-F079-4F15-836B-0C7E9611111C}">
      <dsp:nvSpPr>
        <dsp:cNvPr id="0" name=""/>
        <dsp:cNvSpPr/>
      </dsp:nvSpPr>
      <dsp:spPr>
        <a:xfrm>
          <a:off x="5071551" y="1110293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44E7B-AB0F-4A72-8C58-97067C8B3F21}">
      <dsp:nvSpPr>
        <dsp:cNvPr id="0" name=""/>
        <dsp:cNvSpPr/>
      </dsp:nvSpPr>
      <dsp:spPr>
        <a:xfrm rot="5400000">
          <a:off x="5054594" y="283977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9738311"/>
            <a:satOff val="31959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0551-3003-43BC-9FBD-85B59427911E}">
      <dsp:nvSpPr>
        <dsp:cNvPr id="0" name=""/>
        <dsp:cNvSpPr/>
      </dsp:nvSpPr>
      <dsp:spPr>
        <a:xfrm>
          <a:off x="4857073" y="201334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7226553"/>
            <a:satOff val="2771"/>
            <a:lumOff val="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Patron makes purchase request in Primo</a:t>
          </a:r>
        </a:p>
      </dsp:txBody>
      <dsp:txXfrm>
        <a:off x="4899965" y="2056232"/>
        <a:ext cx="1169255" cy="792702"/>
      </dsp:txXfrm>
    </dsp:sp>
    <dsp:sp modelId="{90ADCCB8-5B91-4B35-A836-AF10176F8330}">
      <dsp:nvSpPr>
        <dsp:cNvPr id="0" name=""/>
        <dsp:cNvSpPr/>
      </dsp:nvSpPr>
      <dsp:spPr>
        <a:xfrm>
          <a:off x="6112112" y="209712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211A-0510-42FE-AA54-B7428122B339}">
      <dsp:nvSpPr>
        <dsp:cNvPr id="0" name=""/>
        <dsp:cNvSpPr/>
      </dsp:nvSpPr>
      <dsp:spPr>
        <a:xfrm rot="5400000">
          <a:off x="6095155" y="3826609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4607466"/>
            <a:satOff val="47939"/>
            <a:lumOff val="11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62FA-9BD0-4BA7-B56A-52D17617809D}">
      <dsp:nvSpPr>
        <dsp:cNvPr id="0" name=""/>
        <dsp:cNvSpPr/>
      </dsp:nvSpPr>
      <dsp:spPr>
        <a:xfrm>
          <a:off x="5897634" y="300017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0839829"/>
            <a:satOff val="4156"/>
            <a:lumOff val="10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Selector reviews request &amp; orders book</a:t>
          </a:r>
        </a:p>
      </dsp:txBody>
      <dsp:txXfrm>
        <a:off x="5940526" y="3043062"/>
        <a:ext cx="1169255" cy="792702"/>
      </dsp:txXfrm>
    </dsp:sp>
    <dsp:sp modelId="{1862B251-A558-497D-92EB-224788D1CC4B}">
      <dsp:nvSpPr>
        <dsp:cNvPr id="0" name=""/>
        <dsp:cNvSpPr/>
      </dsp:nvSpPr>
      <dsp:spPr>
        <a:xfrm>
          <a:off x="7152673" y="308395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FB1E1-B137-4E42-81D2-BF9954BFC656}">
      <dsp:nvSpPr>
        <dsp:cNvPr id="0" name=""/>
        <dsp:cNvSpPr/>
      </dsp:nvSpPr>
      <dsp:spPr>
        <a:xfrm rot="5400000">
          <a:off x="7135716" y="4813440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476621"/>
            <a:satOff val="63918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9B30-5F93-4A42-94AA-95A6EFF4970B}">
      <dsp:nvSpPr>
        <dsp:cNvPr id="0" name=""/>
        <dsp:cNvSpPr/>
      </dsp:nvSpPr>
      <dsp:spPr>
        <a:xfrm>
          <a:off x="6938195" y="3987001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4453105"/>
            <a:satOff val="5542"/>
            <a:lumOff val="13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provider fulfills the order</a:t>
          </a:r>
        </a:p>
      </dsp:txBody>
      <dsp:txXfrm>
        <a:off x="6981087" y="4029893"/>
        <a:ext cx="1169255" cy="792702"/>
      </dsp:txXfrm>
    </dsp:sp>
    <dsp:sp modelId="{A55D880F-920E-4D69-8F66-73399EE03F7D}">
      <dsp:nvSpPr>
        <dsp:cNvPr id="0" name=""/>
        <dsp:cNvSpPr/>
      </dsp:nvSpPr>
      <dsp:spPr>
        <a:xfrm>
          <a:off x="8193234" y="4070785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B098-E3C8-43CC-9097-C717AD3870E7}">
      <dsp:nvSpPr>
        <dsp:cNvPr id="0" name=""/>
        <dsp:cNvSpPr/>
      </dsp:nvSpPr>
      <dsp:spPr>
        <a:xfrm>
          <a:off x="7978756" y="4973832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8066381"/>
            <a:satOff val="6927"/>
            <a:lumOff val="16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Receive book and alert the requestor</a:t>
          </a:r>
        </a:p>
      </dsp:txBody>
      <dsp:txXfrm>
        <a:off x="8021648" y="5016724"/>
        <a:ext cx="1169255" cy="792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4BB41-7352-423F-8B6A-CBD0646A7086}">
      <dsp:nvSpPr>
        <dsp:cNvPr id="0" name=""/>
        <dsp:cNvSpPr/>
      </dsp:nvSpPr>
      <dsp:spPr>
        <a:xfrm rot="5400000">
          <a:off x="2973472" y="866117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7FA98-32DF-43B2-9194-D7A856CDA1E3}">
      <dsp:nvSpPr>
        <dsp:cNvPr id="0" name=""/>
        <dsp:cNvSpPr/>
      </dsp:nvSpPr>
      <dsp:spPr>
        <a:xfrm>
          <a:off x="2775951" y="3967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Create DDA profile with book provider</a:t>
          </a:r>
        </a:p>
      </dsp:txBody>
      <dsp:txXfrm>
        <a:off x="2818843" y="82571"/>
        <a:ext cx="1169255" cy="792702"/>
      </dsp:txXfrm>
    </dsp:sp>
    <dsp:sp modelId="{DBD59FE4-FB17-41C3-940C-AA6A7CF1F3C9}">
      <dsp:nvSpPr>
        <dsp:cNvPr id="0" name=""/>
        <dsp:cNvSpPr/>
      </dsp:nvSpPr>
      <dsp:spPr>
        <a:xfrm>
          <a:off x="4030990" y="123462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9CF1E-CABD-44F2-84D6-21BEA137EFC1}">
      <dsp:nvSpPr>
        <dsp:cNvPr id="0" name=""/>
        <dsp:cNvSpPr/>
      </dsp:nvSpPr>
      <dsp:spPr>
        <a:xfrm rot="5400000">
          <a:off x="4014033" y="185294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4869155"/>
            <a:satOff val="15980"/>
            <a:lumOff val="3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1FEF4-C88F-46BB-A01D-3B9588AA158C}">
      <dsp:nvSpPr>
        <dsp:cNvPr id="0" name=""/>
        <dsp:cNvSpPr/>
      </dsp:nvSpPr>
      <dsp:spPr>
        <a:xfrm>
          <a:off x="3816512" y="1026509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3613276"/>
            <a:satOff val="1385"/>
            <a:lumOff val="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MARC records into Alma</a:t>
          </a:r>
        </a:p>
      </dsp:txBody>
      <dsp:txXfrm>
        <a:off x="3859404" y="1069401"/>
        <a:ext cx="1169255" cy="792702"/>
      </dsp:txXfrm>
    </dsp:sp>
    <dsp:sp modelId="{9E284967-F079-4F15-836B-0C7E9611111C}">
      <dsp:nvSpPr>
        <dsp:cNvPr id="0" name=""/>
        <dsp:cNvSpPr/>
      </dsp:nvSpPr>
      <dsp:spPr>
        <a:xfrm>
          <a:off x="5071551" y="1110293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44E7B-AB0F-4A72-8C58-97067C8B3F21}">
      <dsp:nvSpPr>
        <dsp:cNvPr id="0" name=""/>
        <dsp:cNvSpPr/>
      </dsp:nvSpPr>
      <dsp:spPr>
        <a:xfrm rot="5400000">
          <a:off x="5054594" y="2839778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9738311"/>
            <a:satOff val="31959"/>
            <a:lumOff val="7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0551-3003-43BC-9FBD-85B59427911E}">
      <dsp:nvSpPr>
        <dsp:cNvPr id="0" name=""/>
        <dsp:cNvSpPr/>
      </dsp:nvSpPr>
      <dsp:spPr>
        <a:xfrm>
          <a:off x="4857073" y="201334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7226553"/>
            <a:satOff val="2771"/>
            <a:lumOff val="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Patron makes purchase request in Primo</a:t>
          </a:r>
        </a:p>
      </dsp:txBody>
      <dsp:txXfrm>
        <a:off x="4899965" y="2056232"/>
        <a:ext cx="1169255" cy="792702"/>
      </dsp:txXfrm>
    </dsp:sp>
    <dsp:sp modelId="{90ADCCB8-5B91-4B35-A836-AF10176F8330}">
      <dsp:nvSpPr>
        <dsp:cNvPr id="0" name=""/>
        <dsp:cNvSpPr/>
      </dsp:nvSpPr>
      <dsp:spPr>
        <a:xfrm>
          <a:off x="6112112" y="209712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0211A-0510-42FE-AA54-B7428122B339}">
      <dsp:nvSpPr>
        <dsp:cNvPr id="0" name=""/>
        <dsp:cNvSpPr/>
      </dsp:nvSpPr>
      <dsp:spPr>
        <a:xfrm rot="5400000">
          <a:off x="6095155" y="3826609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4607466"/>
            <a:satOff val="47939"/>
            <a:lumOff val="113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62FA-9BD0-4BA7-B56A-52D17617809D}">
      <dsp:nvSpPr>
        <dsp:cNvPr id="0" name=""/>
        <dsp:cNvSpPr/>
      </dsp:nvSpPr>
      <dsp:spPr>
        <a:xfrm>
          <a:off x="5897634" y="3000170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0839829"/>
            <a:satOff val="4156"/>
            <a:lumOff val="10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Selector reviews request &amp; orders book</a:t>
          </a:r>
        </a:p>
      </dsp:txBody>
      <dsp:txXfrm>
        <a:off x="5940526" y="3043062"/>
        <a:ext cx="1169255" cy="792702"/>
      </dsp:txXfrm>
    </dsp:sp>
    <dsp:sp modelId="{1862B251-A558-497D-92EB-224788D1CC4B}">
      <dsp:nvSpPr>
        <dsp:cNvPr id="0" name=""/>
        <dsp:cNvSpPr/>
      </dsp:nvSpPr>
      <dsp:spPr>
        <a:xfrm>
          <a:off x="7152673" y="3083954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FB1E1-B137-4E42-81D2-BF9954BFC656}">
      <dsp:nvSpPr>
        <dsp:cNvPr id="0" name=""/>
        <dsp:cNvSpPr/>
      </dsp:nvSpPr>
      <dsp:spPr>
        <a:xfrm rot="5400000">
          <a:off x="7135716" y="4813440"/>
          <a:ext cx="745533" cy="8487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476621"/>
            <a:satOff val="63918"/>
            <a:lumOff val="15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79B30-5F93-4A42-94AA-95A6EFF4970B}">
      <dsp:nvSpPr>
        <dsp:cNvPr id="0" name=""/>
        <dsp:cNvSpPr/>
      </dsp:nvSpPr>
      <dsp:spPr>
        <a:xfrm>
          <a:off x="6938195" y="3987001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4453105"/>
            <a:satOff val="5542"/>
            <a:lumOff val="13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provider fulfills the order</a:t>
          </a:r>
        </a:p>
      </dsp:txBody>
      <dsp:txXfrm>
        <a:off x="6981087" y="4029893"/>
        <a:ext cx="1169255" cy="792702"/>
      </dsp:txXfrm>
    </dsp:sp>
    <dsp:sp modelId="{A55D880F-920E-4D69-8F66-73399EE03F7D}">
      <dsp:nvSpPr>
        <dsp:cNvPr id="0" name=""/>
        <dsp:cNvSpPr/>
      </dsp:nvSpPr>
      <dsp:spPr>
        <a:xfrm>
          <a:off x="8193234" y="4070785"/>
          <a:ext cx="912796" cy="71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B098-E3C8-43CC-9097-C717AD3870E7}">
      <dsp:nvSpPr>
        <dsp:cNvPr id="0" name=""/>
        <dsp:cNvSpPr/>
      </dsp:nvSpPr>
      <dsp:spPr>
        <a:xfrm>
          <a:off x="7978756" y="4973832"/>
          <a:ext cx="1255039" cy="878486"/>
        </a:xfrm>
        <a:prstGeom prst="roundRect">
          <a:avLst>
            <a:gd name="adj" fmla="val 16670"/>
          </a:avLst>
        </a:prstGeom>
        <a:solidFill>
          <a:schemeClr val="accent4">
            <a:hueOff val="-18066381"/>
            <a:satOff val="6927"/>
            <a:lumOff val="168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Receive book and alert the requestor</a:t>
          </a:r>
        </a:p>
      </dsp:txBody>
      <dsp:txXfrm>
        <a:off x="8021648" y="5016724"/>
        <a:ext cx="1169255" cy="792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27-Jul-18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27-Jul-18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50Administration/030User_Management/060Managing_User_Roles" TargetMode="External"/><Relationship Id="rId2" Type="http://schemas.openxmlformats.org/officeDocument/2006/relationships/hyperlink" Target="https://knowledge.exlibrisgroup.com/Alma/Product_Documentation/010Alma_Online_Help_(English)/040Resource_Management/060Record_Impor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nowledge.exlibrisgroup.com/Alma/Product_Documentation/010Alma_Online_Help_(English)/050Administration/050Configuring_General_Alma_Functions/070Configuring_Alma_Letters#Configuring_Letter_Labels" TargetMode="External"/><Relationship Id="rId5" Type="http://schemas.openxmlformats.org/officeDocument/2006/relationships/hyperlink" Target="https://knowledge.exlibrisgroup.com/Alma/Product_Documentation/010Alma_Online_Help_(English)/020Acquisitions/110Configuring_Acquisitions/270Configuring_Purchase_Request_Reject_Reasons" TargetMode="External"/><Relationship Id="rId4" Type="http://schemas.openxmlformats.org/officeDocument/2006/relationships/hyperlink" Target="https://knowledge.exlibrisgroup.com/Alma/Product_Documentation/010Alma_Online_Help_(English)/020Acquisitions/020Purchasing/020Creating_PO_Lines/070Patron_Purchase_Reques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02782"/>
            <a:ext cx="9144000" cy="91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Emerging Acquisitions Workflows: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Print DDA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0" y="5887617"/>
            <a:ext cx="1609483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35C7-AB65-4589-8451-3FA14CDF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 Reviews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8CCB-3514-47C2-968F-B8C6852F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D84FF-CBA4-43A9-B4C6-AACC60A7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43" y="4549446"/>
            <a:ext cx="7532016" cy="546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B170D-694B-4E34-BA9E-B40A9BE7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" y="1359109"/>
            <a:ext cx="9144000" cy="256704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63605-FE99-4317-9BF2-34A726C93C78}"/>
              </a:ext>
            </a:extLst>
          </p:cNvPr>
          <p:cNvCxnSpPr>
            <a:cxnSpLocks/>
          </p:cNvCxnSpPr>
          <p:nvPr/>
        </p:nvCxnSpPr>
        <p:spPr>
          <a:xfrm flipH="1">
            <a:off x="4260916" y="3223967"/>
            <a:ext cx="3384222" cy="13254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6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6CD0-3142-4A59-955E-5FF9AD5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Handling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BEE5-2374-45DE-9644-6C83F052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Clicking “Approve” will </a:t>
            </a:r>
          </a:p>
          <a:p>
            <a:pPr lvl="1"/>
            <a:r>
              <a:rPr lang="en-US" dirty="0"/>
              <a:t>Create an order</a:t>
            </a:r>
          </a:p>
          <a:p>
            <a:pPr lvl="1"/>
            <a:r>
              <a:rPr lang="en-US" dirty="0"/>
              <a:t>Send an email to the requester notifying him that the request has been created as an acquisitions order.</a:t>
            </a:r>
          </a:p>
          <a:p>
            <a:r>
              <a:rPr lang="en-US" dirty="0"/>
              <a:t>Clicking “Reject” will </a:t>
            </a:r>
          </a:p>
          <a:p>
            <a:pPr lvl="1"/>
            <a:r>
              <a:rPr lang="en-US" dirty="0"/>
              <a:t>Change the status of the order to “Rejected”</a:t>
            </a:r>
          </a:p>
          <a:p>
            <a:pPr lvl="1"/>
            <a:r>
              <a:rPr lang="en-US" dirty="0"/>
              <a:t>Send an email to the requester notifying him that the request has been rejected.</a:t>
            </a:r>
          </a:p>
          <a:p>
            <a:r>
              <a:rPr lang="en-US" dirty="0"/>
              <a:t>Click “Send Query to Requester” will</a:t>
            </a:r>
          </a:p>
          <a:p>
            <a:pPr lvl="1"/>
            <a:r>
              <a:rPr lang="en-US" dirty="0"/>
              <a:t>Open an email form addressed to the requester and include the bibliographic details of the request</a:t>
            </a:r>
          </a:p>
          <a:p>
            <a:pPr lvl="1"/>
            <a:r>
              <a:rPr lang="en-US" dirty="0"/>
              <a:t>Allow the staff user to enter a query and send it to the patron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375DF-3330-4D85-8270-864825F6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6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DF22-2A13-44D6-B2DC-26F845AC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Requestor Receives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CFC0-B554-441A-ABE4-58CBAF04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95C49F-1A25-40E8-9AD9-958E6CF32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" y="1563723"/>
            <a:ext cx="9144000" cy="37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7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7974-7183-4A93-83B7-0DFCF740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402E-757C-40E3-B301-BB947D2F7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acq staffer receives the physical book using standard Alma workflows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requestor is alerted and, if configured, the book is placed on hold for them</a:t>
            </a:r>
          </a:p>
          <a:p>
            <a:endParaRPr lang="en-US" dirty="0"/>
          </a:p>
          <a:p>
            <a:r>
              <a:rPr lang="en-US" dirty="0"/>
              <a:t>An EDI invoice is processed for the purchase and the order is closed.</a:t>
            </a:r>
          </a:p>
          <a:p>
            <a:endParaRPr lang="en-US" dirty="0"/>
          </a:p>
          <a:p>
            <a:r>
              <a:rPr lang="en-US" dirty="0"/>
              <a:t>Remove records when necessary:</a:t>
            </a:r>
          </a:p>
          <a:p>
            <a:pPr lvl="1"/>
            <a:r>
              <a:rPr lang="en-US" dirty="0"/>
              <a:t>Remove the print DDA inventory record after the purchased title arrives and has a “real” location &amp; call number</a:t>
            </a:r>
          </a:p>
          <a:p>
            <a:pPr lvl="1"/>
            <a:r>
              <a:rPr lang="en-US" dirty="0"/>
              <a:t>When the DDA project ends, remove the unpurchased titles’ records from the collection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0823-C0CA-46CC-B4CE-D50395B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0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3566-0E13-4146-8717-C2DAAFFD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DDA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BDC2-EAEB-4C1E-8418-76F67B40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Easy to implement </a:t>
            </a:r>
            <a:r>
              <a:rPr lang="en-US" dirty="0"/>
              <a:t>with existing software—no APIs or development work required</a:t>
            </a:r>
          </a:p>
          <a:p>
            <a:r>
              <a:rPr lang="en-US" dirty="0"/>
              <a:t>“Just in time” purchases are made—</a:t>
            </a:r>
            <a:r>
              <a:rPr lang="en-US" b="1" dirty="0"/>
              <a:t>more circulation </a:t>
            </a:r>
            <a:r>
              <a:rPr lang="en-US" dirty="0"/>
              <a:t>anticipated than in “just in case” scenario</a:t>
            </a:r>
          </a:p>
          <a:p>
            <a:r>
              <a:rPr lang="en-US" dirty="0"/>
              <a:t>Library has </a:t>
            </a:r>
            <a:r>
              <a:rPr lang="en-US" b="1" dirty="0"/>
              <a:t>ultimate control</a:t>
            </a:r>
          </a:p>
          <a:p>
            <a:pPr lvl="1"/>
            <a:r>
              <a:rPr lang="en-US" dirty="0"/>
              <a:t>How much money may be spent</a:t>
            </a:r>
          </a:p>
          <a:p>
            <a:pPr lvl="1"/>
            <a:r>
              <a:rPr lang="en-US" dirty="0"/>
              <a:t>Whether to approve/reject a request</a:t>
            </a:r>
          </a:p>
          <a:p>
            <a:pPr lvl="1"/>
            <a:r>
              <a:rPr lang="en-US" dirty="0"/>
              <a:t>With whom to place the request</a:t>
            </a:r>
          </a:p>
          <a:p>
            <a:r>
              <a:rPr lang="en-US" dirty="0"/>
              <a:t>By using a print DDA-specific location or other tag, the library can </a:t>
            </a:r>
            <a:r>
              <a:rPr lang="en-US" b="1" dirty="0"/>
              <a:t>market DDA titles </a:t>
            </a:r>
            <a:r>
              <a:rPr lang="en-US" dirty="0"/>
              <a:t>for staff, faculty, and patrons</a:t>
            </a:r>
          </a:p>
          <a:p>
            <a:r>
              <a:rPr lang="en-US" dirty="0"/>
              <a:t>Alma Analytics can </a:t>
            </a:r>
            <a:r>
              <a:rPr lang="en-US" b="1" dirty="0"/>
              <a:t>measure </a:t>
            </a:r>
            <a:r>
              <a:rPr lang="en-US" dirty="0"/>
              <a:t>the usage, cost per usage, and participation in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80389-A9A2-471C-A31E-9EE64A1B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385003"/>
          </a:xfrm>
        </p:spPr>
        <p:txBody>
          <a:bodyPr>
            <a:normAutofit/>
          </a:bodyPr>
          <a:lstStyle/>
          <a:p>
            <a:r>
              <a:rPr lang="en-US" dirty="0"/>
              <a:t>Whether it’s to overhaul a traditional approval plan, or to replicate the success of e-book acquisition programs, more libraries are implementing print Demand Driven Acquisition (DDA) programs. </a:t>
            </a:r>
          </a:p>
          <a:p>
            <a:endParaRPr lang="en-US" dirty="0"/>
          </a:p>
          <a:p>
            <a:r>
              <a:rPr lang="en-US" dirty="0"/>
              <a:t>This document describes a </a:t>
            </a:r>
            <a:r>
              <a:rPr lang="en-US" b="1" dirty="0"/>
              <a:t>print DDA </a:t>
            </a:r>
            <a:r>
              <a:rPr lang="en-US" dirty="0"/>
              <a:t>process that is easy to implement using existing Alma features, with no technical expertise required!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AFD-B459-4A99-A0BC-68EE2DAD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EB99-529B-4964-8B0B-6153C8A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45FA5B-9DB5-4519-A0C6-F65752449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506224"/>
              </p:ext>
            </p:extLst>
          </p:nvPr>
        </p:nvGraphicFramePr>
        <p:xfrm>
          <a:off x="-1431315" y="717591"/>
          <a:ext cx="12009747" cy="58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21CCC5DB-3F31-40D5-994B-03EE9F402B13}"/>
              </a:ext>
            </a:extLst>
          </p:cNvPr>
          <p:cNvSpPr/>
          <p:nvPr/>
        </p:nvSpPr>
        <p:spPr>
          <a:xfrm>
            <a:off x="4039458" y="717591"/>
            <a:ext cx="446431" cy="18559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EACA4-9811-4321-90DC-B34C8B4CF793}"/>
              </a:ext>
            </a:extLst>
          </p:cNvPr>
          <p:cNvSpPr txBox="1"/>
          <p:nvPr/>
        </p:nvSpPr>
        <p:spPr>
          <a:xfrm>
            <a:off x="4788817" y="717591"/>
            <a:ext cx="40723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you’ve created a DDA profile with the appropriate parameters (like price threshold and subject area), the provider will send a set of MARC records. Load records into Alma and create inventory with a special location and a unique call number like “On Demand.”</a:t>
            </a:r>
          </a:p>
        </p:txBody>
      </p:sp>
    </p:spTree>
    <p:extLst>
      <p:ext uri="{BB962C8B-B14F-4D97-AF65-F5344CB8AC3E}">
        <p14:creationId xmlns:p14="http://schemas.microsoft.com/office/powerpoint/2010/main" val="394362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AFD-B459-4A99-A0BC-68EE2DAD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EB99-529B-4964-8B0B-6153C8A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45FA5B-9DB5-4519-A0C6-F65752449251}"/>
              </a:ext>
            </a:extLst>
          </p:cNvPr>
          <p:cNvGraphicFramePr/>
          <p:nvPr/>
        </p:nvGraphicFramePr>
        <p:xfrm>
          <a:off x="-1431315" y="717591"/>
          <a:ext cx="12009747" cy="58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21CCC5DB-3F31-40D5-994B-03EE9F402B13}"/>
              </a:ext>
            </a:extLst>
          </p:cNvPr>
          <p:cNvSpPr/>
          <p:nvPr/>
        </p:nvSpPr>
        <p:spPr>
          <a:xfrm>
            <a:off x="4685123" y="2488675"/>
            <a:ext cx="545484" cy="11419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EACA4-9811-4321-90DC-B34C8B4CF793}"/>
              </a:ext>
            </a:extLst>
          </p:cNvPr>
          <p:cNvSpPr txBox="1"/>
          <p:nvPr/>
        </p:nvSpPr>
        <p:spPr>
          <a:xfrm>
            <a:off x="5305623" y="2111470"/>
            <a:ext cx="3715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When the records are published to Primo, authorized patrons can create a purchase request from the discovery results using the metadata from the existing MARC record.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0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AFD-B459-4A99-A0BC-68EE2DAD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EB99-529B-4964-8B0B-6153C8A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45FA5B-9DB5-4519-A0C6-F65752449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92239"/>
              </p:ext>
            </p:extLst>
          </p:nvPr>
        </p:nvGraphicFramePr>
        <p:xfrm>
          <a:off x="-1431315" y="736445"/>
          <a:ext cx="12009747" cy="58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FA370961-B6A6-402B-BC97-EAE638A8205F}"/>
              </a:ext>
            </a:extLst>
          </p:cNvPr>
          <p:cNvSpPr/>
          <p:nvPr/>
        </p:nvSpPr>
        <p:spPr>
          <a:xfrm>
            <a:off x="4039459" y="3751868"/>
            <a:ext cx="344006" cy="1857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ABC6F-2183-43A8-B513-1E3A4153176F}"/>
              </a:ext>
            </a:extLst>
          </p:cNvPr>
          <p:cNvSpPr txBox="1"/>
          <p:nvPr/>
        </p:nvSpPr>
        <p:spPr>
          <a:xfrm>
            <a:off x="245097" y="3663590"/>
            <a:ext cx="35633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Selectors mediate the requests, accepting or rejecting them per local policies.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the request is accepted the Selector can issue a Purchase Order Line, and the requestor is alerted that the title is on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9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AFD-B459-4A99-A0BC-68EE2DAD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8EB99-529B-4964-8B0B-6153C8A7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45FA5B-9DB5-4519-A0C6-F65752449251}"/>
              </a:ext>
            </a:extLst>
          </p:cNvPr>
          <p:cNvGraphicFramePr/>
          <p:nvPr/>
        </p:nvGraphicFramePr>
        <p:xfrm>
          <a:off x="-1431315" y="717591"/>
          <a:ext cx="12009747" cy="58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FA370961-B6A6-402B-BC97-EAE638A8205F}"/>
              </a:ext>
            </a:extLst>
          </p:cNvPr>
          <p:cNvSpPr/>
          <p:nvPr/>
        </p:nvSpPr>
        <p:spPr>
          <a:xfrm>
            <a:off x="5313164" y="5742091"/>
            <a:ext cx="343353" cy="783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ABC6F-2183-43A8-B513-1E3A4153176F}"/>
              </a:ext>
            </a:extLst>
          </p:cNvPr>
          <p:cNvSpPr txBox="1"/>
          <p:nvPr/>
        </p:nvSpPr>
        <p:spPr>
          <a:xfrm>
            <a:off x="205504" y="5554281"/>
            <a:ext cx="5107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title has been received from the provider, the requestor is alerted that the title is at the library and/or is on hold for them.</a:t>
            </a:r>
          </a:p>
        </p:txBody>
      </p:sp>
    </p:spTree>
    <p:extLst>
      <p:ext uri="{BB962C8B-B14F-4D97-AF65-F5344CB8AC3E}">
        <p14:creationId xmlns:p14="http://schemas.microsoft.com/office/powerpoint/2010/main" val="243611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94EC-D4CF-4C87-9153-3295C21C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8A7E7-8288-43AC-A81B-2838A34C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899758-810C-4234-8041-A74AF6E8C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63604"/>
              </p:ext>
            </p:extLst>
          </p:nvPr>
        </p:nvGraphicFramePr>
        <p:xfrm>
          <a:off x="298503" y="774075"/>
          <a:ext cx="8550112" cy="564705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275056">
                  <a:extLst>
                    <a:ext uri="{9D8B030D-6E8A-4147-A177-3AD203B41FA5}">
                      <a16:colId xmlns:a16="http://schemas.microsoft.com/office/drawing/2014/main" val="4167293674"/>
                    </a:ext>
                  </a:extLst>
                </a:gridCol>
                <a:gridCol w="4275056">
                  <a:extLst>
                    <a:ext uri="{9D8B030D-6E8A-4147-A177-3AD203B41FA5}">
                      <a16:colId xmlns:a16="http://schemas.microsoft.com/office/drawing/2014/main" val="3257228908"/>
                    </a:ext>
                  </a:extLst>
                </a:gridCol>
              </a:tblGrid>
              <a:tr h="6537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Step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Where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970902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Create DDA profile 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Book provider platform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395327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Create Import Profile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Alma (See: </a:t>
                      </a:r>
                      <a:r>
                        <a:rPr lang="en-US" sz="2400" u="sng" dirty="0">
                          <a:effectLst/>
                          <a:hlinkClick r:id="rId2"/>
                        </a:rPr>
                        <a:t>Record Import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571330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Assign Selector role to Alma staff member(s)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Alma (See: </a:t>
                      </a:r>
                      <a:r>
                        <a:rPr lang="en-US" sz="2400" u="sng" dirty="0">
                          <a:effectLst/>
                          <a:hlinkClick r:id="rId3"/>
                        </a:rPr>
                        <a:t>Managing User Roles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630154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“Unhide” the purchase request for patrons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Alma (See second note: </a:t>
                      </a:r>
                      <a:r>
                        <a:rPr lang="en-US" sz="2400" u="sng" dirty="0">
                          <a:effectLst/>
                          <a:hlinkClick r:id="rId4"/>
                        </a:rPr>
                        <a:t>Purchase Requests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622987"/>
                  </a:ext>
                </a:extLst>
              </a:tr>
              <a:tr h="1337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Define purchase request reject reasons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Alma (See: </a:t>
                      </a:r>
                      <a:r>
                        <a:rPr lang="en-US" sz="2400" u="sng" dirty="0">
                          <a:effectLst/>
                          <a:hlinkClick r:id="rId5"/>
                        </a:rPr>
                        <a:t>Configuring Purchase Request Reject Reasons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385398"/>
                  </a:ext>
                </a:extLst>
              </a:tr>
              <a:tr h="653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Configure related letters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Alma (See: </a:t>
                      </a:r>
                      <a:r>
                        <a:rPr lang="en-US" sz="2400" u="sng" dirty="0">
                          <a:effectLst/>
                          <a:hlinkClick r:id="rId6"/>
                        </a:rPr>
                        <a:t>Configuring Alma Letters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23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7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B88E-CE40-42E7-B391-01959E3A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Purchase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35CD6-B220-4FE6-B2FD-73C0DC4C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4A57-F5A3-43B2-8DFE-EC672B78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204"/>
            <a:ext cx="9144000" cy="4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B88E-CE40-42E7-B391-01959E3A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Purchase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35CD6-B220-4FE6-B2FD-73C0DC4C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61F74-1E8D-4430-BDF9-CEA1AA9C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1" y="741279"/>
            <a:ext cx="5146025" cy="5712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C969D5-DA8D-4388-93E6-44227FC435C9}"/>
              </a:ext>
            </a:extLst>
          </p:cNvPr>
          <p:cNvCxnSpPr>
            <a:cxnSpLocks/>
          </p:cNvCxnSpPr>
          <p:nvPr/>
        </p:nvCxnSpPr>
        <p:spPr>
          <a:xfrm flipH="1">
            <a:off x="4147794" y="2271860"/>
            <a:ext cx="329938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D90E98-B134-44D3-9238-AE8F8E73F05B}"/>
              </a:ext>
            </a:extLst>
          </p:cNvPr>
          <p:cNvSpPr txBox="1"/>
          <p:nvPr/>
        </p:nvSpPr>
        <p:spPr>
          <a:xfrm>
            <a:off x="5409489" y="2516957"/>
            <a:ext cx="3805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purchase request is pre-populated</a:t>
            </a:r>
          </a:p>
          <a:p>
            <a:r>
              <a:rPr lang="en-US" dirty="0"/>
              <a:t>from the MARC record, which means </a:t>
            </a:r>
          </a:p>
          <a:p>
            <a:r>
              <a:rPr lang="en-US" dirty="0"/>
              <a:t>users have to do no data entry</a:t>
            </a:r>
          </a:p>
          <a:p>
            <a:r>
              <a:rPr lang="en-US" dirty="0"/>
              <a:t>and the quality of the metadata is </a:t>
            </a:r>
          </a:p>
          <a:p>
            <a:r>
              <a:rPr lang="en-US" dirty="0"/>
              <a:t>guaranteed.</a:t>
            </a:r>
          </a:p>
        </p:txBody>
      </p:sp>
    </p:spTree>
    <p:extLst>
      <p:ext uri="{BB962C8B-B14F-4D97-AF65-F5344CB8AC3E}">
        <p14:creationId xmlns:p14="http://schemas.microsoft.com/office/powerpoint/2010/main" val="758051409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6309</TotalTime>
  <Words>764</Words>
  <Application>Microsoft Office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Emerging Acquisitions Workflows: Print DDA </vt:lpstr>
      <vt:lpstr>The Proposition</vt:lpstr>
      <vt:lpstr>Overview</vt:lpstr>
      <vt:lpstr>Overview</vt:lpstr>
      <vt:lpstr>Overview</vt:lpstr>
      <vt:lpstr>Overview</vt:lpstr>
      <vt:lpstr>Required Set-Up</vt:lpstr>
      <vt:lpstr>Primo Purchase Request</vt:lpstr>
      <vt:lpstr>Primo Purchase Request</vt:lpstr>
      <vt:lpstr>Selector Reviews Request</vt:lpstr>
      <vt:lpstr>Purchase Request Handling Options</vt:lpstr>
      <vt:lpstr>Requestor Receives Letter</vt:lpstr>
      <vt:lpstr>Completing the Process</vt:lpstr>
      <vt:lpstr>Print DDA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357</cp:revision>
  <cp:lastPrinted>2015-10-14T02:56:41Z</cp:lastPrinted>
  <dcterms:created xsi:type="dcterms:W3CDTF">2015-04-14T20:14:13Z</dcterms:created>
  <dcterms:modified xsi:type="dcterms:W3CDTF">2018-07-27T10:58:14Z</dcterms:modified>
</cp:coreProperties>
</file>